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16_760AA5BF.xml" ContentType="application/vnd.ms-powerpoint.comments+xml"/>
  <Override PartName="/ppt/notesSlides/notesSlide3.xml" ContentType="application/vnd.openxmlformats-officedocument.presentationml.notesSlide+xml"/>
  <Override PartName="/ppt/comments/modernComment_119_765E5981.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22_F4EDC54C.xml" ContentType="application/vnd.ms-powerpoint.comments+xml"/>
  <Override PartName="/ppt/notesSlides/notesSlide10.xml" ContentType="application/vnd.openxmlformats-officedocument.presentationml.notesSlide+xml"/>
  <Override PartName="/ppt/comments/modernComment_125_24C16389.xml" ContentType="application/vnd.ms-powerpoint.comments+xml"/>
  <Override PartName="/ppt/notesSlides/notesSlide11.xml" ContentType="application/vnd.openxmlformats-officedocument.presentationml.notesSlide+xml"/>
  <Override PartName="/ppt/comments/modernComment_126_FA264544.xml" ContentType="application/vnd.ms-powerpoint.comments+xml"/>
  <Override PartName="/ppt/notesSlides/notesSlide12.xml" ContentType="application/vnd.openxmlformats-officedocument.presentationml.notesSlide+xml"/>
  <Override PartName="/ppt/comments/modernComment_128_61E19D8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2D_62750A22.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73" r:id="rId2"/>
    <p:sldId id="278" r:id="rId3"/>
    <p:sldId id="281" r:id="rId4"/>
    <p:sldId id="282" r:id="rId5"/>
    <p:sldId id="283" r:id="rId6"/>
    <p:sldId id="286" r:id="rId7"/>
    <p:sldId id="287" r:id="rId8"/>
    <p:sldId id="288" r:id="rId9"/>
    <p:sldId id="290" r:id="rId10"/>
    <p:sldId id="293" r:id="rId11"/>
    <p:sldId id="294" r:id="rId12"/>
    <p:sldId id="296" r:id="rId13"/>
    <p:sldId id="297" r:id="rId14"/>
    <p:sldId id="301" r:id="rId15"/>
    <p:sldId id="298" r:id="rId16"/>
    <p:sldId id="299" r:id="rId17"/>
    <p:sldId id="300" r:id="rId18"/>
    <p:sldId id="257" r:id="rId19"/>
  </p:sldIdLst>
  <p:sldSz cx="9144000" cy="5143500" type="screen16x9"/>
  <p:notesSz cx="7104063" cy="10234613"/>
  <p:embeddedFontLst>
    <p:embeddedFont>
      <p:font typeface="Montserrat" pitchFamily="2" charset="77"/>
      <p:regular r:id="rId21"/>
      <p:bold r:id="rId22"/>
      <p:italic r:id="rId23"/>
      <p:boldItalic r:id="rId24"/>
    </p:embeddedFont>
    <p:embeddedFont>
      <p:font typeface="Montserrat Black" pitchFamily="2" charset="77"/>
      <p:bold r:id="rId25"/>
      <p:italic r:id="rId26"/>
      <p:boldItalic r:id="rId27"/>
    </p:embeddedFont>
    <p:embeddedFont>
      <p:font typeface="Montserrat ExtraBold" pitchFamily="2" charset="77"/>
      <p:bold r:id="rId28"/>
      <p:italic r:id="rId29"/>
      <p:boldItalic r:id="rId30"/>
    </p:embeddedFont>
    <p:embeddedFont>
      <p:font typeface="Montserrat Light" pitchFamily="2" charset="77"/>
      <p:regular r:id="rId31"/>
      <p:italic r:id="rId32"/>
    </p:embeddedFont>
    <p:embeddedFont>
      <p:font typeface="Montserrat Medium" pitchFamily="2" charset="77"/>
      <p:regular r:id="rId33"/>
      <p:italic r:id="rId34"/>
    </p:embeddedFont>
    <p:embeddedFont>
      <p:font typeface="Montserrat SemiBold" pitchFamily="2" charset="77"/>
      <p:regular r:id="rId35"/>
      <p:bold r:id="rId36"/>
      <p:italic r:id="rId37"/>
      <p:boldItalic r:id="rId38"/>
    </p:embeddedFont>
    <p:embeddedFont>
      <p:font typeface="Noto Sans" panose="020B05020405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jKhkmryXLpfVagxpefw3+pVAf+t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39A0B09-4577-2111-4AE6-BFDC067F39A8}" name="Inés Benito Díaz" initials="IB" userId="80a6b4dd390ac23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BECFF"/>
    <a:srgbClr val="FF3D6D"/>
    <a:srgbClr val="21A4FF"/>
    <a:srgbClr val="EBCFFF"/>
    <a:srgbClr val="F6F3FF"/>
    <a:srgbClr val="EF6F3E"/>
    <a:srgbClr val="FAF1E3"/>
    <a:srgbClr val="EF6F3C"/>
    <a:srgbClr val="F4B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2E607-61C7-EE42-B643-21A615DBA686}" v="668" dt="2025-10-03T11:39:15.4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51"/>
    <p:restoredTop sz="91403"/>
  </p:normalViewPr>
  <p:slideViewPr>
    <p:cSldViewPr snapToGrid="0">
      <p:cViewPr varScale="1">
        <p:scale>
          <a:sx n="139" d="100"/>
          <a:sy n="139" d="100"/>
        </p:scale>
        <p:origin x="10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60" Type="http://customschemas.google.com/relationships/presentationmetadata" Target="meta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67" Type="http://schemas.microsoft.com/office/2018/10/relationships/authors" Target="authors.xml"/><Relationship Id="rId20" Type="http://schemas.openxmlformats.org/officeDocument/2006/relationships/notesMaster" Target="notesMasters/notesMaster1.xml"/><Relationship Id="rId41" Type="http://schemas.openxmlformats.org/officeDocument/2006/relationships/font" Target="fonts/font2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és Benito Díaz" userId="80a6b4dd390ac23e" providerId="LiveId" clId="{C4197F3E-68D7-5911-9EB2-153F3BF1B2E1}"/>
    <pc:docChg chg="undo redo custSel addSld delSld modSld sldOrd">
      <pc:chgData name="Inés Benito Díaz" userId="80a6b4dd390ac23e" providerId="LiveId" clId="{C4197F3E-68D7-5911-9EB2-153F3BF1B2E1}" dt="2025-10-03T11:39:47.365" v="8198" actId="20577"/>
      <pc:docMkLst>
        <pc:docMk/>
      </pc:docMkLst>
      <pc:sldChg chg="modSp del mod ord modNotes">
        <pc:chgData name="Inés Benito Díaz" userId="80a6b4dd390ac23e" providerId="LiveId" clId="{C4197F3E-68D7-5911-9EB2-153F3BF1B2E1}" dt="2025-09-28T19:27:55.496" v="7614" actId="2696"/>
        <pc:sldMkLst>
          <pc:docMk/>
          <pc:sldMk cId="0" sldId="256"/>
        </pc:sldMkLst>
      </pc:sldChg>
      <pc:sldChg chg="addSp delSp modSp mod ord modNotes">
        <pc:chgData name="Inés Benito Díaz" userId="80a6b4dd390ac23e" providerId="LiveId" clId="{C4197F3E-68D7-5911-9EB2-153F3BF1B2E1}" dt="2025-09-28T19:23:19.175" v="7530" actId="20578"/>
        <pc:sldMkLst>
          <pc:docMk/>
          <pc:sldMk cId="0" sldId="257"/>
        </pc:sldMkLst>
        <pc:spChg chg="add mod">
          <ac:chgData name="Inés Benito Díaz" userId="80a6b4dd390ac23e" providerId="LiveId" clId="{C4197F3E-68D7-5911-9EB2-153F3BF1B2E1}" dt="2025-09-25T10:56:54.345" v="1859" actId="208"/>
          <ac:spMkLst>
            <pc:docMk/>
            <pc:sldMk cId="0" sldId="257"/>
            <ac:spMk id="104" creationId="{9436AE99-CC3C-4EA6-0452-679B31B4D1A5}"/>
          </ac:spMkLst>
        </pc:spChg>
        <pc:spChg chg="add mod">
          <ac:chgData name="Inés Benito Díaz" userId="80a6b4dd390ac23e" providerId="LiveId" clId="{C4197F3E-68D7-5911-9EB2-153F3BF1B2E1}" dt="2025-09-25T10:57:15.910" v="1865" actId="1076"/>
          <ac:spMkLst>
            <pc:docMk/>
            <pc:sldMk cId="0" sldId="257"/>
            <ac:spMk id="105" creationId="{B4955E92-7618-6F59-47B2-05A4EEBDB232}"/>
          </ac:spMkLst>
        </pc:spChg>
        <pc:spChg chg="add mod">
          <ac:chgData name="Inés Benito Díaz" userId="80a6b4dd390ac23e" providerId="LiveId" clId="{C4197F3E-68D7-5911-9EB2-153F3BF1B2E1}" dt="2025-09-25T10:57:37.031" v="1871" actId="208"/>
          <ac:spMkLst>
            <pc:docMk/>
            <pc:sldMk cId="0" sldId="257"/>
            <ac:spMk id="106" creationId="{A4CC31ED-D286-D0E5-F09B-3F07218B68E9}"/>
          </ac:spMkLst>
        </pc:spChg>
        <pc:spChg chg="add mod">
          <ac:chgData name="Inés Benito Díaz" userId="80a6b4dd390ac23e" providerId="LiveId" clId="{C4197F3E-68D7-5911-9EB2-153F3BF1B2E1}" dt="2025-09-25T10:58:18.918" v="1874" actId="207"/>
          <ac:spMkLst>
            <pc:docMk/>
            <pc:sldMk cId="0" sldId="257"/>
            <ac:spMk id="107" creationId="{65BFF71D-98B3-B145-ECD3-CB0F750E4F47}"/>
          </ac:spMkLst>
        </pc:spChg>
      </pc:sldChg>
      <pc:sldChg chg="del modNotes">
        <pc:chgData name="Inés Benito Díaz" userId="80a6b4dd390ac23e" providerId="LiveId" clId="{C4197F3E-68D7-5911-9EB2-153F3BF1B2E1}" dt="2025-09-28T19:27:55.496" v="7614" actId="2696"/>
        <pc:sldMkLst>
          <pc:docMk/>
          <pc:sldMk cId="0" sldId="258"/>
        </pc:sldMkLst>
      </pc:sldChg>
      <pc:sldChg chg="del modNotes">
        <pc:chgData name="Inés Benito Díaz" userId="80a6b4dd390ac23e" providerId="LiveId" clId="{C4197F3E-68D7-5911-9EB2-153F3BF1B2E1}" dt="2025-09-28T19:27:55.496" v="7614" actId="2696"/>
        <pc:sldMkLst>
          <pc:docMk/>
          <pc:sldMk cId="0" sldId="259"/>
        </pc:sldMkLst>
      </pc:sldChg>
      <pc:sldChg chg="del">
        <pc:chgData name="Inés Benito Díaz" userId="80a6b4dd390ac23e" providerId="LiveId" clId="{C4197F3E-68D7-5911-9EB2-153F3BF1B2E1}" dt="2025-09-28T19:27:55.496" v="7614" actId="2696"/>
        <pc:sldMkLst>
          <pc:docMk/>
          <pc:sldMk cId="0" sldId="260"/>
        </pc:sldMkLst>
      </pc:sldChg>
      <pc:sldChg chg="addSp delSp modSp del mod ord">
        <pc:chgData name="Inés Benito Díaz" userId="80a6b4dd390ac23e" providerId="LiveId" clId="{C4197F3E-68D7-5911-9EB2-153F3BF1B2E1}" dt="2025-09-25T15:29:02.959" v="4706" actId="2696"/>
        <pc:sldMkLst>
          <pc:docMk/>
          <pc:sldMk cId="0" sldId="261"/>
        </pc:sldMkLst>
      </pc:sldChg>
      <pc:sldChg chg="del modNotes">
        <pc:chgData name="Inés Benito Díaz" userId="80a6b4dd390ac23e" providerId="LiveId" clId="{C4197F3E-68D7-5911-9EB2-153F3BF1B2E1}" dt="2025-09-28T19:27:55.496" v="7614" actId="2696"/>
        <pc:sldMkLst>
          <pc:docMk/>
          <pc:sldMk cId="0" sldId="262"/>
        </pc:sldMkLst>
      </pc:sldChg>
      <pc:sldChg chg="del modNotes">
        <pc:chgData name="Inés Benito Díaz" userId="80a6b4dd390ac23e" providerId="LiveId" clId="{C4197F3E-68D7-5911-9EB2-153F3BF1B2E1}" dt="2025-09-28T19:27:55.496" v="7614" actId="2696"/>
        <pc:sldMkLst>
          <pc:docMk/>
          <pc:sldMk cId="0" sldId="263"/>
        </pc:sldMkLst>
      </pc:sldChg>
      <pc:sldChg chg="del modNotes">
        <pc:chgData name="Inés Benito Díaz" userId="80a6b4dd390ac23e" providerId="LiveId" clId="{C4197F3E-68D7-5911-9EB2-153F3BF1B2E1}" dt="2025-09-28T19:27:55.496" v="7614" actId="2696"/>
        <pc:sldMkLst>
          <pc:docMk/>
          <pc:sldMk cId="0" sldId="264"/>
        </pc:sldMkLst>
      </pc:sldChg>
      <pc:sldChg chg="del modNotes">
        <pc:chgData name="Inés Benito Díaz" userId="80a6b4dd390ac23e" providerId="LiveId" clId="{C4197F3E-68D7-5911-9EB2-153F3BF1B2E1}" dt="2025-09-28T19:27:55.496" v="7614" actId="2696"/>
        <pc:sldMkLst>
          <pc:docMk/>
          <pc:sldMk cId="0" sldId="265"/>
        </pc:sldMkLst>
      </pc:sldChg>
      <pc:sldChg chg="del modNotes">
        <pc:chgData name="Inés Benito Díaz" userId="80a6b4dd390ac23e" providerId="LiveId" clId="{C4197F3E-68D7-5911-9EB2-153F3BF1B2E1}" dt="2025-09-28T19:27:55.496" v="7614" actId="2696"/>
        <pc:sldMkLst>
          <pc:docMk/>
          <pc:sldMk cId="0" sldId="266"/>
        </pc:sldMkLst>
      </pc:sldChg>
      <pc:sldChg chg="del modNotes">
        <pc:chgData name="Inés Benito Díaz" userId="80a6b4dd390ac23e" providerId="LiveId" clId="{C4197F3E-68D7-5911-9EB2-153F3BF1B2E1}" dt="2025-09-28T19:27:55.496" v="7614" actId="2696"/>
        <pc:sldMkLst>
          <pc:docMk/>
          <pc:sldMk cId="0" sldId="267"/>
        </pc:sldMkLst>
      </pc:sldChg>
      <pc:sldChg chg="del modNotes">
        <pc:chgData name="Inés Benito Díaz" userId="80a6b4dd390ac23e" providerId="LiveId" clId="{C4197F3E-68D7-5911-9EB2-153F3BF1B2E1}" dt="2025-09-28T19:27:55.496" v="7614" actId="2696"/>
        <pc:sldMkLst>
          <pc:docMk/>
          <pc:sldMk cId="0" sldId="268"/>
        </pc:sldMkLst>
      </pc:sldChg>
      <pc:sldChg chg="del">
        <pc:chgData name="Inés Benito Díaz" userId="80a6b4dd390ac23e" providerId="LiveId" clId="{C4197F3E-68D7-5911-9EB2-153F3BF1B2E1}" dt="2025-09-28T19:27:55.496" v="7614" actId="2696"/>
        <pc:sldMkLst>
          <pc:docMk/>
          <pc:sldMk cId="0" sldId="269"/>
        </pc:sldMkLst>
      </pc:sldChg>
      <pc:sldChg chg="addSp delSp modSp new del mod setBg">
        <pc:chgData name="Inés Benito Díaz" userId="80a6b4dd390ac23e" providerId="LiveId" clId="{C4197F3E-68D7-5911-9EB2-153F3BF1B2E1}" dt="2025-09-24T22:52:51.826" v="345" actId="2696"/>
        <pc:sldMkLst>
          <pc:docMk/>
          <pc:sldMk cId="2421782820" sldId="270"/>
        </pc:sldMkLst>
      </pc:sldChg>
      <pc:sldChg chg="addSp delSp modSp new del ord">
        <pc:chgData name="Inés Benito Díaz" userId="80a6b4dd390ac23e" providerId="LiveId" clId="{C4197F3E-68D7-5911-9EB2-153F3BF1B2E1}" dt="2025-09-28T19:23:11.771" v="7529" actId="2696"/>
        <pc:sldMkLst>
          <pc:docMk/>
          <pc:sldMk cId="2336654128" sldId="271"/>
        </pc:sldMkLst>
      </pc:sldChg>
      <pc:sldChg chg="addSp modSp new del ord">
        <pc:chgData name="Inés Benito Díaz" userId="80a6b4dd390ac23e" providerId="LiveId" clId="{C4197F3E-68D7-5911-9EB2-153F3BF1B2E1}" dt="2025-09-28T19:23:11.771" v="7529" actId="2696"/>
        <pc:sldMkLst>
          <pc:docMk/>
          <pc:sldMk cId="1145569194" sldId="272"/>
        </pc:sldMkLst>
      </pc:sldChg>
      <pc:sldChg chg="addSp delSp modSp add del mod modNotesTx">
        <pc:chgData name="Inés Benito Díaz" userId="80a6b4dd390ac23e" providerId="LiveId" clId="{C4197F3E-68D7-5911-9EB2-153F3BF1B2E1}" dt="2025-09-28T19:34:45.446" v="7659" actId="14100"/>
        <pc:sldMkLst>
          <pc:docMk/>
          <pc:sldMk cId="4101565533" sldId="273"/>
        </pc:sldMkLst>
        <pc:spChg chg="add mod">
          <ac:chgData name="Inés Benito Díaz" userId="80a6b4dd390ac23e" providerId="LiveId" clId="{C4197F3E-68D7-5911-9EB2-153F3BF1B2E1}" dt="2025-09-25T10:56:25.176" v="1854" actId="255"/>
          <ac:spMkLst>
            <pc:docMk/>
            <pc:sldMk cId="4101565533" sldId="273"/>
            <ac:spMk id="2" creationId="{892F8885-11A0-26A0-5B31-FF2C5F9387BA}"/>
          </ac:spMkLst>
        </pc:spChg>
        <pc:spChg chg="add mod">
          <ac:chgData name="Inés Benito Díaz" userId="80a6b4dd390ac23e" providerId="LiveId" clId="{C4197F3E-68D7-5911-9EB2-153F3BF1B2E1}" dt="2025-09-25T10:56:13.944" v="1851" actId="14100"/>
          <ac:spMkLst>
            <pc:docMk/>
            <pc:sldMk cId="4101565533" sldId="273"/>
            <ac:spMk id="3" creationId="{23C9D366-43B4-F8A9-3673-618853573C7F}"/>
          </ac:spMkLst>
        </pc:spChg>
        <pc:spChg chg="add mod">
          <ac:chgData name="Inés Benito Díaz" userId="80a6b4dd390ac23e" providerId="LiveId" clId="{C4197F3E-68D7-5911-9EB2-153F3BF1B2E1}" dt="2025-09-24T22:52:18.485" v="344" actId="20577"/>
          <ac:spMkLst>
            <pc:docMk/>
            <pc:sldMk cId="4101565533" sldId="273"/>
            <ac:spMk id="4" creationId="{0D95F4E3-F932-666A-47AC-4A48CE83FE31}"/>
          </ac:spMkLst>
        </pc:spChg>
        <pc:spChg chg="add mod">
          <ac:chgData name="Inés Benito Díaz" userId="80a6b4dd390ac23e" providerId="LiveId" clId="{C4197F3E-68D7-5911-9EB2-153F3BF1B2E1}" dt="2025-09-24T22:50:39.280" v="303" actId="1076"/>
          <ac:spMkLst>
            <pc:docMk/>
            <pc:sldMk cId="4101565533" sldId="273"/>
            <ac:spMk id="5" creationId="{53FFFCBC-C1D6-32B0-0178-5E031F9767EF}"/>
          </ac:spMkLst>
        </pc:spChg>
        <pc:spChg chg="add mod">
          <ac:chgData name="Inés Benito Díaz" userId="80a6b4dd390ac23e" providerId="LiveId" clId="{C4197F3E-68D7-5911-9EB2-153F3BF1B2E1}" dt="2025-09-24T22:50:14.046" v="301" actId="1076"/>
          <ac:spMkLst>
            <pc:docMk/>
            <pc:sldMk cId="4101565533" sldId="273"/>
            <ac:spMk id="14" creationId="{F209D2A4-8C22-2692-9097-B4427F36B3BE}"/>
          </ac:spMkLst>
        </pc:spChg>
        <pc:picChg chg="add mod">
          <ac:chgData name="Inés Benito Díaz" userId="80a6b4dd390ac23e" providerId="LiveId" clId="{C4197F3E-68D7-5911-9EB2-153F3BF1B2E1}" dt="2025-09-25T22:25:17.685" v="5327" actId="1076"/>
          <ac:picMkLst>
            <pc:docMk/>
            <pc:sldMk cId="4101565533" sldId="273"/>
            <ac:picMk id="8" creationId="{6EA4FA20-1C1D-6F1E-5E55-5660D7956BBE}"/>
          </ac:picMkLst>
        </pc:picChg>
        <pc:picChg chg="add mod modCrop">
          <ac:chgData name="Inés Benito Díaz" userId="80a6b4dd390ac23e" providerId="LiveId" clId="{C4197F3E-68D7-5911-9EB2-153F3BF1B2E1}" dt="2025-09-28T19:34:45.446" v="7659" actId="14100"/>
          <ac:picMkLst>
            <pc:docMk/>
            <pc:sldMk cId="4101565533" sldId="273"/>
            <ac:picMk id="11" creationId="{FD433BDA-6782-4946-C4C0-E6396109DFDA}"/>
          </ac:picMkLst>
        </pc:picChg>
      </pc:sldChg>
      <pc:sldChg chg="add del">
        <pc:chgData name="Inés Benito Díaz" userId="80a6b4dd390ac23e" providerId="LiveId" clId="{C4197F3E-68D7-5911-9EB2-153F3BF1B2E1}" dt="2025-09-28T19:27:55.496" v="7614" actId="2696"/>
        <pc:sldMkLst>
          <pc:docMk/>
          <pc:sldMk cId="2498047582" sldId="274"/>
        </pc:sldMkLst>
      </pc:sldChg>
      <pc:sldChg chg="addSp modSp new del mod">
        <pc:chgData name="Inés Benito Díaz" userId="80a6b4dd390ac23e" providerId="LiveId" clId="{C4197F3E-68D7-5911-9EB2-153F3BF1B2E1}" dt="2025-09-28T19:23:11.771" v="7529" actId="2696"/>
        <pc:sldMkLst>
          <pc:docMk/>
          <pc:sldMk cId="4269389089" sldId="275"/>
        </pc:sldMkLst>
      </pc:sldChg>
      <pc:sldChg chg="addSp delSp modSp add del mod setBg">
        <pc:chgData name="Inés Benito Díaz" userId="80a6b4dd390ac23e" providerId="LiveId" clId="{C4197F3E-68D7-5911-9EB2-153F3BF1B2E1}" dt="2025-09-25T11:12:45.285" v="2080" actId="2696"/>
        <pc:sldMkLst>
          <pc:docMk/>
          <pc:sldMk cId="300978887" sldId="276"/>
        </pc:sldMkLst>
      </pc:sldChg>
      <pc:sldChg chg="addSp delSp modSp add del mod">
        <pc:chgData name="Inés Benito Díaz" userId="80a6b4dd390ac23e" providerId="LiveId" clId="{C4197F3E-68D7-5911-9EB2-153F3BF1B2E1}" dt="2025-09-25T11:19:53.391" v="2187" actId="2696"/>
        <pc:sldMkLst>
          <pc:docMk/>
          <pc:sldMk cId="3569692950" sldId="277"/>
        </pc:sldMkLst>
      </pc:sldChg>
      <pc:sldChg chg="addSp delSp modSp add mod">
        <pc:chgData name="Inés Benito Díaz" userId="80a6b4dd390ac23e" providerId="LiveId" clId="{C4197F3E-68D7-5911-9EB2-153F3BF1B2E1}" dt="2025-09-25T22:24:02.136" v="5304" actId="14100"/>
        <pc:sldMkLst>
          <pc:docMk/>
          <pc:sldMk cId="1980409279" sldId="278"/>
        </pc:sldMkLst>
        <pc:spChg chg="mod">
          <ac:chgData name="Inés Benito Díaz" userId="80a6b4dd390ac23e" providerId="LiveId" clId="{C4197F3E-68D7-5911-9EB2-153F3BF1B2E1}" dt="2025-09-25T11:13:35.437" v="2089" actId="1076"/>
          <ac:spMkLst>
            <pc:docMk/>
            <pc:sldMk cId="1980409279" sldId="278"/>
            <ac:spMk id="7" creationId="{38FDC850-3AF4-EC1B-BAFD-1191F5D8D52D}"/>
          </ac:spMkLst>
        </pc:spChg>
        <pc:spChg chg="mod">
          <ac:chgData name="Inés Benito Díaz" userId="80a6b4dd390ac23e" providerId="LiveId" clId="{C4197F3E-68D7-5911-9EB2-153F3BF1B2E1}" dt="2025-09-25T11:13:35.437" v="2089" actId="1076"/>
          <ac:spMkLst>
            <pc:docMk/>
            <pc:sldMk cId="1980409279" sldId="278"/>
            <ac:spMk id="10" creationId="{BD8D3009-16D6-65E6-9F89-7D27940F0D5F}"/>
          </ac:spMkLst>
        </pc:spChg>
        <pc:spChg chg="mod">
          <ac:chgData name="Inés Benito Díaz" userId="80a6b4dd390ac23e" providerId="LiveId" clId="{C4197F3E-68D7-5911-9EB2-153F3BF1B2E1}" dt="2025-09-25T11:14:03.355" v="2093" actId="207"/>
          <ac:spMkLst>
            <pc:docMk/>
            <pc:sldMk cId="1980409279" sldId="278"/>
            <ac:spMk id="62" creationId="{750B814E-5F96-358B-BC32-A3D9B1E92142}"/>
          </ac:spMkLst>
        </pc:spChg>
        <pc:spChg chg="mod">
          <ac:chgData name="Inés Benito Díaz" userId="80a6b4dd390ac23e" providerId="LiveId" clId="{C4197F3E-68D7-5911-9EB2-153F3BF1B2E1}" dt="2025-09-25T11:19:45.906" v="2186" actId="1035"/>
          <ac:spMkLst>
            <pc:docMk/>
            <pc:sldMk cId="1980409279" sldId="278"/>
            <ac:spMk id="69" creationId="{A7E1AF17-A151-AC72-6150-30B49D49EC29}"/>
          </ac:spMkLst>
        </pc:spChg>
        <pc:spChg chg="mod">
          <ac:chgData name="Inés Benito Díaz" userId="80a6b4dd390ac23e" providerId="LiveId" clId="{C4197F3E-68D7-5911-9EB2-153F3BF1B2E1}" dt="2025-09-25T11:19:45.906" v="2186" actId="1035"/>
          <ac:spMkLst>
            <pc:docMk/>
            <pc:sldMk cId="1980409279" sldId="278"/>
            <ac:spMk id="85" creationId="{9DE5BFDD-EA40-00CB-5C0F-9D6D77EA1CB0}"/>
          </ac:spMkLst>
        </pc:spChg>
        <pc:spChg chg="mod">
          <ac:chgData name="Inés Benito Díaz" userId="80a6b4dd390ac23e" providerId="LiveId" clId="{C4197F3E-68D7-5911-9EB2-153F3BF1B2E1}" dt="2025-09-25T11:19:45.906" v="2186" actId="1035"/>
          <ac:spMkLst>
            <pc:docMk/>
            <pc:sldMk cId="1980409279" sldId="278"/>
            <ac:spMk id="86" creationId="{FA46D8C4-4FB1-6CD2-AE29-E197B72F1FEF}"/>
          </ac:spMkLst>
        </pc:spChg>
        <pc:spChg chg="mod">
          <ac:chgData name="Inés Benito Díaz" userId="80a6b4dd390ac23e" providerId="LiveId" clId="{C4197F3E-68D7-5911-9EB2-153F3BF1B2E1}" dt="2025-09-25T11:19:45.906" v="2186" actId="1035"/>
          <ac:spMkLst>
            <pc:docMk/>
            <pc:sldMk cId="1980409279" sldId="278"/>
            <ac:spMk id="87" creationId="{CBE982BB-1C50-E767-B0E0-8063146F4CCC}"/>
          </ac:spMkLst>
        </pc:spChg>
        <pc:picChg chg="add mod">
          <ac:chgData name="Inés Benito Díaz" userId="80a6b4dd390ac23e" providerId="LiveId" clId="{C4197F3E-68D7-5911-9EB2-153F3BF1B2E1}" dt="2025-09-25T22:24:02.136" v="5304" actId="14100"/>
          <ac:picMkLst>
            <pc:docMk/>
            <pc:sldMk cId="1980409279" sldId="278"/>
            <ac:picMk id="3" creationId="{826FFA26-8516-74FC-60E9-6CC1B97E19B8}"/>
          </ac:picMkLst>
        </pc:picChg>
        <pc:picChg chg="add mod">
          <ac:chgData name="Inés Benito Díaz" userId="80a6b4dd390ac23e" providerId="LiveId" clId="{C4197F3E-68D7-5911-9EB2-153F3BF1B2E1}" dt="2025-09-25T22:23:49.144" v="5302" actId="1036"/>
          <ac:picMkLst>
            <pc:docMk/>
            <pc:sldMk cId="1980409279" sldId="278"/>
            <ac:picMk id="12" creationId="{C8A3B5BD-E446-4CC7-6E9B-A7131BDD32DF}"/>
          </ac:picMkLst>
        </pc:picChg>
      </pc:sldChg>
      <pc:sldChg chg="add del ord">
        <pc:chgData name="Inés Benito Díaz" userId="80a6b4dd390ac23e" providerId="LiveId" clId="{C4197F3E-68D7-5911-9EB2-153F3BF1B2E1}" dt="2025-09-25T11:55:52.445" v="2696" actId="2696"/>
        <pc:sldMkLst>
          <pc:docMk/>
          <pc:sldMk cId="1894955243" sldId="279"/>
        </pc:sldMkLst>
      </pc:sldChg>
      <pc:sldChg chg="addSp delSp modSp add del mod ord">
        <pc:chgData name="Inés Benito Díaz" userId="80a6b4dd390ac23e" providerId="LiveId" clId="{C4197F3E-68D7-5911-9EB2-153F3BF1B2E1}" dt="2025-09-28T19:23:11.771" v="7529" actId="2696"/>
        <pc:sldMkLst>
          <pc:docMk/>
          <pc:sldMk cId="1818845482" sldId="280"/>
        </pc:sldMkLst>
      </pc:sldChg>
      <pc:sldChg chg="addSp delSp modSp add mod modNotesTx">
        <pc:chgData name="Inés Benito Díaz" userId="80a6b4dd390ac23e" providerId="LiveId" clId="{C4197F3E-68D7-5911-9EB2-153F3BF1B2E1}" dt="2025-09-25T22:24:08.370" v="5306"/>
        <pc:sldMkLst>
          <pc:docMk/>
          <pc:sldMk cId="1985894785" sldId="281"/>
        </pc:sldMkLst>
        <pc:spChg chg="add mod">
          <ac:chgData name="Inés Benito Díaz" userId="80a6b4dd390ac23e" providerId="LiveId" clId="{C4197F3E-68D7-5911-9EB2-153F3BF1B2E1}" dt="2025-09-25T11:54:30.215" v="2693" actId="790"/>
          <ac:spMkLst>
            <pc:docMk/>
            <pc:sldMk cId="1985894785" sldId="281"/>
            <ac:spMk id="2" creationId="{76F54964-5B7D-7675-E517-1278DD469F2C}"/>
          </ac:spMkLst>
        </pc:spChg>
        <pc:spChg chg="add mod">
          <ac:chgData name="Inés Benito Díaz" userId="80a6b4dd390ac23e" providerId="LiveId" clId="{C4197F3E-68D7-5911-9EB2-153F3BF1B2E1}" dt="2025-09-25T11:56:37.986" v="2708" actId="465"/>
          <ac:spMkLst>
            <pc:docMk/>
            <pc:sldMk cId="1985894785" sldId="281"/>
            <ac:spMk id="3" creationId="{F263230E-68EA-D284-AF03-BAFB7D93FAE8}"/>
          </ac:spMkLst>
        </pc:spChg>
        <pc:spChg chg="add mod">
          <ac:chgData name="Inés Benito Díaz" userId="80a6b4dd390ac23e" providerId="LiveId" clId="{C4197F3E-68D7-5911-9EB2-153F3BF1B2E1}" dt="2025-09-25T11:56:37.986" v="2708" actId="465"/>
          <ac:spMkLst>
            <pc:docMk/>
            <pc:sldMk cId="1985894785" sldId="281"/>
            <ac:spMk id="4" creationId="{B315B17D-91ED-3A11-234F-125B480D1257}"/>
          </ac:spMkLst>
        </pc:spChg>
        <pc:spChg chg="add mod">
          <ac:chgData name="Inés Benito Díaz" userId="80a6b4dd390ac23e" providerId="LiveId" clId="{C4197F3E-68D7-5911-9EB2-153F3BF1B2E1}" dt="2025-09-25T11:56:37.986" v="2708" actId="465"/>
          <ac:spMkLst>
            <pc:docMk/>
            <pc:sldMk cId="1985894785" sldId="281"/>
            <ac:spMk id="5" creationId="{40918704-3842-0371-DA97-28021A361C11}"/>
          </ac:spMkLst>
        </pc:spChg>
        <pc:spChg chg="mod">
          <ac:chgData name="Inés Benito Díaz" userId="80a6b4dd390ac23e" providerId="LiveId" clId="{C4197F3E-68D7-5911-9EB2-153F3BF1B2E1}" dt="2025-09-25T11:54:30.215" v="2693" actId="790"/>
          <ac:spMkLst>
            <pc:docMk/>
            <pc:sldMk cId="1985894785" sldId="281"/>
            <ac:spMk id="7" creationId="{2E60CC23-1A57-42C8-1815-42C19A395EB5}"/>
          </ac:spMkLst>
        </pc:spChg>
        <pc:spChg chg="mod">
          <ac:chgData name="Inés Benito Díaz" userId="80a6b4dd390ac23e" providerId="LiveId" clId="{C4197F3E-68D7-5911-9EB2-153F3BF1B2E1}" dt="2025-09-25T11:54:30.215" v="2693" actId="790"/>
          <ac:spMkLst>
            <pc:docMk/>
            <pc:sldMk cId="1985894785" sldId="281"/>
            <ac:spMk id="10" creationId="{E6291A3F-5FBF-1F47-91B3-099B8259CE8C}"/>
          </ac:spMkLst>
        </pc:spChg>
        <pc:spChg chg="mod">
          <ac:chgData name="Inés Benito Díaz" userId="80a6b4dd390ac23e" providerId="LiveId" clId="{C4197F3E-68D7-5911-9EB2-153F3BF1B2E1}" dt="2025-09-25T11:54:30.215" v="2693" actId="790"/>
          <ac:spMkLst>
            <pc:docMk/>
            <pc:sldMk cId="1985894785" sldId="281"/>
            <ac:spMk id="14" creationId="{33DC6B65-42CD-D885-44C4-18F9014A4C1B}"/>
          </ac:spMkLst>
        </pc:spChg>
        <pc:spChg chg="mod">
          <ac:chgData name="Inés Benito Díaz" userId="80a6b4dd390ac23e" providerId="LiveId" clId="{C4197F3E-68D7-5911-9EB2-153F3BF1B2E1}" dt="2025-09-25T11:56:37.986" v="2708" actId="465"/>
          <ac:spMkLst>
            <pc:docMk/>
            <pc:sldMk cId="1985894785" sldId="281"/>
            <ac:spMk id="15" creationId="{4AC9F2C7-F432-FC8F-EDA7-5F0F38895412}"/>
          </ac:spMkLst>
        </pc:spChg>
        <pc:spChg chg="mod">
          <ac:chgData name="Inés Benito Díaz" userId="80a6b4dd390ac23e" providerId="LiveId" clId="{C4197F3E-68D7-5911-9EB2-153F3BF1B2E1}" dt="2025-09-25T11:54:30.215" v="2693" actId="790"/>
          <ac:spMkLst>
            <pc:docMk/>
            <pc:sldMk cId="1985894785" sldId="281"/>
            <ac:spMk id="62" creationId="{EAA3167B-FFD5-5341-1C35-0BEB01F91C0F}"/>
          </ac:spMkLst>
        </pc:spChg>
        <pc:picChg chg="add mod">
          <ac:chgData name="Inés Benito Díaz" userId="80a6b4dd390ac23e" providerId="LiveId" clId="{C4197F3E-68D7-5911-9EB2-153F3BF1B2E1}" dt="2025-09-25T22:24:08.370" v="5306"/>
          <ac:picMkLst>
            <pc:docMk/>
            <pc:sldMk cId="1985894785" sldId="281"/>
            <ac:picMk id="8" creationId="{4B7F350E-11EB-4B2D-B5D4-9020EA01FA1D}"/>
          </ac:picMkLst>
        </pc:picChg>
        <pc:picChg chg="add mod">
          <ac:chgData name="Inés Benito Díaz" userId="80a6b4dd390ac23e" providerId="LiveId" clId="{C4197F3E-68D7-5911-9EB2-153F3BF1B2E1}" dt="2025-09-25T22:21:35.237" v="5281" actId="14100"/>
          <ac:picMkLst>
            <pc:docMk/>
            <pc:sldMk cId="1985894785" sldId="281"/>
            <ac:picMk id="16" creationId="{7C07B26C-2964-BBE9-78D0-CAAF6A8BC786}"/>
          </ac:picMkLst>
        </pc:picChg>
      </pc:sldChg>
      <pc:sldChg chg="addSp delSp modSp add mod ord">
        <pc:chgData name="Inés Benito Díaz" userId="80a6b4dd390ac23e" providerId="LiveId" clId="{C4197F3E-68D7-5911-9EB2-153F3BF1B2E1}" dt="2025-09-25T22:24:10.995" v="5308"/>
        <pc:sldMkLst>
          <pc:docMk/>
          <pc:sldMk cId="3631722892" sldId="282"/>
        </pc:sldMkLst>
        <pc:spChg chg="add mod">
          <ac:chgData name="Inés Benito Díaz" userId="80a6b4dd390ac23e" providerId="LiveId" clId="{C4197F3E-68D7-5911-9EB2-153F3BF1B2E1}" dt="2025-09-25T16:25:58.039" v="5278" actId="1036"/>
          <ac:spMkLst>
            <pc:docMk/>
            <pc:sldMk cId="3631722892" sldId="282"/>
            <ac:spMk id="4" creationId="{4B99C180-9C19-4C4B-29EC-F3DFF89AC632}"/>
          </ac:spMkLst>
        </pc:spChg>
        <pc:spChg chg="add mod">
          <ac:chgData name="Inés Benito Díaz" userId="80a6b4dd390ac23e" providerId="LiveId" clId="{C4197F3E-68D7-5911-9EB2-153F3BF1B2E1}" dt="2025-09-25T12:17:54.229" v="3287" actId="790"/>
          <ac:spMkLst>
            <pc:docMk/>
            <pc:sldMk cId="3631722892" sldId="282"/>
            <ac:spMk id="5" creationId="{F48729C5-E804-B645-1E56-23A61610ED80}"/>
          </ac:spMkLst>
        </pc:spChg>
        <pc:spChg chg="add mod">
          <ac:chgData name="Inés Benito Díaz" userId="80a6b4dd390ac23e" providerId="LiveId" clId="{C4197F3E-68D7-5911-9EB2-153F3BF1B2E1}" dt="2025-09-25T12:17:54.229" v="3287" actId="790"/>
          <ac:spMkLst>
            <pc:docMk/>
            <pc:sldMk cId="3631722892" sldId="282"/>
            <ac:spMk id="6" creationId="{8EAEE32F-EE69-C23C-E6FE-BCD43402DD13}"/>
          </ac:spMkLst>
        </pc:spChg>
        <pc:spChg chg="add mod">
          <ac:chgData name="Inés Benito Díaz" userId="80a6b4dd390ac23e" providerId="LiveId" clId="{C4197F3E-68D7-5911-9EB2-153F3BF1B2E1}" dt="2025-09-25T12:17:54.229" v="3287" actId="790"/>
          <ac:spMkLst>
            <pc:docMk/>
            <pc:sldMk cId="3631722892" sldId="282"/>
            <ac:spMk id="7" creationId="{CD32CA61-F65A-A4CA-B829-078B6CEBDE0A}"/>
          </ac:spMkLst>
        </pc:spChg>
        <pc:spChg chg="add mod">
          <ac:chgData name="Inés Benito Díaz" userId="80a6b4dd390ac23e" providerId="LiveId" clId="{C4197F3E-68D7-5911-9EB2-153F3BF1B2E1}" dt="2025-09-25T12:17:54.229" v="3287" actId="790"/>
          <ac:spMkLst>
            <pc:docMk/>
            <pc:sldMk cId="3631722892" sldId="282"/>
            <ac:spMk id="8" creationId="{A721737D-37C0-C940-15EB-F633BA517E32}"/>
          </ac:spMkLst>
        </pc:spChg>
        <pc:spChg chg="add mod">
          <ac:chgData name="Inés Benito Díaz" userId="80a6b4dd390ac23e" providerId="LiveId" clId="{C4197F3E-68D7-5911-9EB2-153F3BF1B2E1}" dt="2025-09-25T12:17:54.229" v="3287" actId="790"/>
          <ac:spMkLst>
            <pc:docMk/>
            <pc:sldMk cId="3631722892" sldId="282"/>
            <ac:spMk id="9" creationId="{2FF9C1EA-1E86-F39A-AA5C-A5E545261888}"/>
          </ac:spMkLst>
        </pc:spChg>
        <pc:spChg chg="add mod">
          <ac:chgData name="Inés Benito Díaz" userId="80a6b4dd390ac23e" providerId="LiveId" clId="{C4197F3E-68D7-5911-9EB2-153F3BF1B2E1}" dt="2025-09-25T12:17:36.200" v="3286" actId="1038"/>
          <ac:spMkLst>
            <pc:docMk/>
            <pc:sldMk cId="3631722892" sldId="282"/>
            <ac:spMk id="10" creationId="{090B1442-C1D2-F67B-BDA1-2BE27154C91B}"/>
          </ac:spMkLst>
        </pc:spChg>
        <pc:spChg chg="add mod">
          <ac:chgData name="Inés Benito Díaz" userId="80a6b4dd390ac23e" providerId="LiveId" clId="{C4197F3E-68D7-5911-9EB2-153F3BF1B2E1}" dt="2025-09-25T12:17:36.200" v="3286" actId="1038"/>
          <ac:spMkLst>
            <pc:docMk/>
            <pc:sldMk cId="3631722892" sldId="282"/>
            <ac:spMk id="11" creationId="{FFF62433-31AA-110B-699B-9D73E45CD0BB}"/>
          </ac:spMkLst>
        </pc:spChg>
        <pc:spChg chg="add mod">
          <ac:chgData name="Inés Benito Díaz" userId="80a6b4dd390ac23e" providerId="LiveId" clId="{C4197F3E-68D7-5911-9EB2-153F3BF1B2E1}" dt="2025-09-25T12:17:54.229" v="3287" actId="790"/>
          <ac:spMkLst>
            <pc:docMk/>
            <pc:sldMk cId="3631722892" sldId="282"/>
            <ac:spMk id="12" creationId="{99F4CD32-EE1D-FC57-82D4-15A7CB672612}"/>
          </ac:spMkLst>
        </pc:spChg>
        <pc:spChg chg="add mod">
          <ac:chgData name="Inés Benito Díaz" userId="80a6b4dd390ac23e" providerId="LiveId" clId="{C4197F3E-68D7-5911-9EB2-153F3BF1B2E1}" dt="2025-09-25T12:17:54.229" v="3287" actId="790"/>
          <ac:spMkLst>
            <pc:docMk/>
            <pc:sldMk cId="3631722892" sldId="282"/>
            <ac:spMk id="14" creationId="{E9C14E99-5A2F-D59A-B27A-08C6C3970381}"/>
          </ac:spMkLst>
        </pc:spChg>
        <pc:spChg chg="add mod">
          <ac:chgData name="Inés Benito Díaz" userId="80a6b4dd390ac23e" providerId="LiveId" clId="{C4197F3E-68D7-5911-9EB2-153F3BF1B2E1}" dt="2025-09-25T12:17:54.229" v="3287" actId="790"/>
          <ac:spMkLst>
            <pc:docMk/>
            <pc:sldMk cId="3631722892" sldId="282"/>
            <ac:spMk id="15" creationId="{6EE2C0B4-EC5C-AC51-A496-8F0C23378080}"/>
          </ac:spMkLst>
        </pc:spChg>
        <pc:spChg chg="add mod">
          <ac:chgData name="Inés Benito Díaz" userId="80a6b4dd390ac23e" providerId="LiveId" clId="{C4197F3E-68D7-5911-9EB2-153F3BF1B2E1}" dt="2025-09-25T12:17:26.039" v="3282" actId="12788"/>
          <ac:spMkLst>
            <pc:docMk/>
            <pc:sldMk cId="3631722892" sldId="282"/>
            <ac:spMk id="16" creationId="{4BAB0F2D-2589-10A6-E286-F88F7091AE53}"/>
          </ac:spMkLst>
        </pc:spChg>
        <pc:spChg chg="add mod">
          <ac:chgData name="Inés Benito Díaz" userId="80a6b4dd390ac23e" providerId="LiveId" clId="{C4197F3E-68D7-5911-9EB2-153F3BF1B2E1}" dt="2025-09-25T12:17:54.229" v="3287" actId="790"/>
          <ac:spMkLst>
            <pc:docMk/>
            <pc:sldMk cId="3631722892" sldId="282"/>
            <ac:spMk id="17" creationId="{266119E1-AE1A-B079-F921-E9FE1F7B9B7D}"/>
          </ac:spMkLst>
        </pc:spChg>
        <pc:spChg chg="add mod">
          <ac:chgData name="Inés Benito Díaz" userId="80a6b4dd390ac23e" providerId="LiveId" clId="{C4197F3E-68D7-5911-9EB2-153F3BF1B2E1}" dt="2025-09-25T12:17:54.229" v="3287" actId="790"/>
          <ac:spMkLst>
            <pc:docMk/>
            <pc:sldMk cId="3631722892" sldId="282"/>
            <ac:spMk id="18" creationId="{AF979AFD-F9EB-A041-122F-A941E364F537}"/>
          </ac:spMkLst>
        </pc:spChg>
        <pc:spChg chg="add mod">
          <ac:chgData name="Inés Benito Díaz" userId="80a6b4dd390ac23e" providerId="LiveId" clId="{C4197F3E-68D7-5911-9EB2-153F3BF1B2E1}" dt="2025-09-25T12:23:23.777" v="3380" actId="20577"/>
          <ac:spMkLst>
            <pc:docMk/>
            <pc:sldMk cId="3631722892" sldId="282"/>
            <ac:spMk id="19" creationId="{5C593CED-D108-48D5-B6C7-0B46FB905597}"/>
          </ac:spMkLst>
        </pc:spChg>
        <pc:picChg chg="add mod modCrop">
          <ac:chgData name="Inés Benito Díaz" userId="80a6b4dd390ac23e" providerId="LiveId" clId="{C4197F3E-68D7-5911-9EB2-153F3BF1B2E1}" dt="2025-09-25T12:09:44.822" v="2774" actId="1076"/>
          <ac:picMkLst>
            <pc:docMk/>
            <pc:sldMk cId="3631722892" sldId="282"/>
            <ac:picMk id="3" creationId="{092FD474-E18D-EA28-7E1D-63CBEFAD1579}"/>
          </ac:picMkLst>
        </pc:picChg>
        <pc:picChg chg="add mod">
          <ac:chgData name="Inés Benito Díaz" userId="80a6b4dd390ac23e" providerId="LiveId" clId="{C4197F3E-68D7-5911-9EB2-153F3BF1B2E1}" dt="2025-09-25T22:24:10.995" v="5308"/>
          <ac:picMkLst>
            <pc:docMk/>
            <pc:sldMk cId="3631722892" sldId="282"/>
            <ac:picMk id="13" creationId="{2F5D7CDB-0FB1-EE58-5669-37EAC2F76B51}"/>
          </ac:picMkLst>
        </pc:picChg>
      </pc:sldChg>
      <pc:sldChg chg="add del ord">
        <pc:chgData name="Inés Benito Díaz" userId="80a6b4dd390ac23e" providerId="LiveId" clId="{C4197F3E-68D7-5911-9EB2-153F3BF1B2E1}" dt="2025-09-25T12:18:40.405" v="3288" actId="2696"/>
        <pc:sldMkLst>
          <pc:docMk/>
          <pc:sldMk cId="3060872696" sldId="283"/>
        </pc:sldMkLst>
      </pc:sldChg>
      <pc:sldChg chg="addSp delSp modSp add mod ord modNotesTx">
        <pc:chgData name="Inés Benito Díaz" userId="80a6b4dd390ac23e" providerId="LiveId" clId="{C4197F3E-68D7-5911-9EB2-153F3BF1B2E1}" dt="2025-09-25T22:24:13.918" v="5310"/>
        <pc:sldMkLst>
          <pc:docMk/>
          <pc:sldMk cId="4105936400" sldId="283"/>
        </pc:sldMkLst>
        <pc:spChg chg="add mod">
          <ac:chgData name="Inés Benito Díaz" userId="80a6b4dd390ac23e" providerId="LiveId" clId="{C4197F3E-68D7-5911-9EB2-153F3BF1B2E1}" dt="2025-09-25T14:35:02.599" v="3385" actId="790"/>
          <ac:spMkLst>
            <pc:docMk/>
            <pc:sldMk cId="4105936400" sldId="283"/>
            <ac:spMk id="4" creationId="{241F4C4F-F841-66C6-DA14-DEA17520AD85}"/>
          </ac:spMkLst>
        </pc:spChg>
        <pc:spChg chg="add mod">
          <ac:chgData name="Inés Benito Díaz" userId="80a6b4dd390ac23e" providerId="LiveId" clId="{C4197F3E-68D7-5911-9EB2-153F3BF1B2E1}" dt="2025-09-25T14:35:02.599" v="3385" actId="790"/>
          <ac:spMkLst>
            <pc:docMk/>
            <pc:sldMk cId="4105936400" sldId="283"/>
            <ac:spMk id="5" creationId="{A1EC82B9-894E-0804-A049-3A4ECD768368}"/>
          </ac:spMkLst>
        </pc:spChg>
        <pc:spChg chg="add mod">
          <ac:chgData name="Inés Benito Díaz" userId="80a6b4dd390ac23e" providerId="LiveId" clId="{C4197F3E-68D7-5911-9EB2-153F3BF1B2E1}" dt="2025-09-25T14:35:02.599" v="3385" actId="790"/>
          <ac:spMkLst>
            <pc:docMk/>
            <pc:sldMk cId="4105936400" sldId="283"/>
            <ac:spMk id="7" creationId="{765033AB-9C46-0C58-FC9C-A7E47C01009A}"/>
          </ac:spMkLst>
        </pc:spChg>
        <pc:spChg chg="add mod">
          <ac:chgData name="Inés Benito Díaz" userId="80a6b4dd390ac23e" providerId="LiveId" clId="{C4197F3E-68D7-5911-9EB2-153F3BF1B2E1}" dt="2025-09-25T14:35:02.599" v="3385" actId="790"/>
          <ac:spMkLst>
            <pc:docMk/>
            <pc:sldMk cId="4105936400" sldId="283"/>
            <ac:spMk id="12" creationId="{6262BB2B-EA3A-F4A1-1D1B-AD9ED26CF9D0}"/>
          </ac:spMkLst>
        </pc:spChg>
        <pc:picChg chg="add mod">
          <ac:chgData name="Inés Benito Díaz" userId="80a6b4dd390ac23e" providerId="LiveId" clId="{C4197F3E-68D7-5911-9EB2-153F3BF1B2E1}" dt="2025-09-25T22:24:13.918" v="5310"/>
          <ac:picMkLst>
            <pc:docMk/>
            <pc:sldMk cId="4105936400" sldId="283"/>
            <ac:picMk id="3" creationId="{EDAF8ECF-B0BD-0B65-0AD5-8B707BF187DD}"/>
          </ac:picMkLst>
        </pc:picChg>
        <pc:picChg chg="add mod">
          <ac:chgData name="Inés Benito Díaz" userId="80a6b4dd390ac23e" providerId="LiveId" clId="{C4197F3E-68D7-5911-9EB2-153F3BF1B2E1}" dt="2025-09-25T12:22:53.141" v="3365" actId="1037"/>
          <ac:picMkLst>
            <pc:docMk/>
            <pc:sldMk cId="4105936400" sldId="283"/>
            <ac:picMk id="8" creationId="{2D3A3A45-271A-538E-7C76-B337DE5578D7}"/>
          </ac:picMkLst>
        </pc:picChg>
        <pc:picChg chg="add mod">
          <ac:chgData name="Inés Benito Díaz" userId="80a6b4dd390ac23e" providerId="LiveId" clId="{C4197F3E-68D7-5911-9EB2-153F3BF1B2E1}" dt="2025-09-25T12:22:50.859" v="3356" actId="1076"/>
          <ac:picMkLst>
            <pc:docMk/>
            <pc:sldMk cId="4105936400" sldId="283"/>
            <ac:picMk id="9" creationId="{9A7722AE-0394-E2FE-2D98-8D995BACAA9C}"/>
          </ac:picMkLst>
        </pc:picChg>
        <pc:picChg chg="add mod">
          <ac:chgData name="Inés Benito Díaz" userId="80a6b4dd390ac23e" providerId="LiveId" clId="{C4197F3E-68D7-5911-9EB2-153F3BF1B2E1}" dt="2025-09-25T12:23:00.147" v="3375" actId="1036"/>
          <ac:picMkLst>
            <pc:docMk/>
            <pc:sldMk cId="4105936400" sldId="283"/>
            <ac:picMk id="10" creationId="{41B3A69B-7421-0C58-AB8E-D39BB22B0E87}"/>
          </ac:picMkLst>
        </pc:picChg>
        <pc:picChg chg="add mod">
          <ac:chgData name="Inés Benito Díaz" userId="80a6b4dd390ac23e" providerId="LiveId" clId="{C4197F3E-68D7-5911-9EB2-153F3BF1B2E1}" dt="2025-09-25T12:23:08.413" v="3377" actId="14100"/>
          <ac:picMkLst>
            <pc:docMk/>
            <pc:sldMk cId="4105936400" sldId="283"/>
            <ac:picMk id="11" creationId="{D9D73AF6-F990-739C-D893-A5CEEEB679FE}"/>
          </ac:picMkLst>
        </pc:picChg>
      </pc:sldChg>
      <pc:sldChg chg="add del">
        <pc:chgData name="Inés Benito Díaz" userId="80a6b4dd390ac23e" providerId="LiveId" clId="{C4197F3E-68D7-5911-9EB2-153F3BF1B2E1}" dt="2025-09-28T19:27:55.496" v="7614" actId="2696"/>
        <pc:sldMkLst>
          <pc:docMk/>
          <pc:sldMk cId="2227255679" sldId="284"/>
        </pc:sldMkLst>
      </pc:sldChg>
      <pc:sldChg chg="add del">
        <pc:chgData name="Inés Benito Díaz" userId="80a6b4dd390ac23e" providerId="LiveId" clId="{C4197F3E-68D7-5911-9EB2-153F3BF1B2E1}" dt="2025-09-25T12:24:09.607" v="3384" actId="2696"/>
        <pc:sldMkLst>
          <pc:docMk/>
          <pc:sldMk cId="2257613793" sldId="284"/>
        </pc:sldMkLst>
      </pc:sldChg>
      <pc:sldChg chg="add del">
        <pc:chgData name="Inés Benito Díaz" userId="80a6b4dd390ac23e" providerId="LiveId" clId="{C4197F3E-68D7-5911-9EB2-153F3BF1B2E1}" dt="2025-09-25T14:53:22.215" v="4307" actId="2696"/>
        <pc:sldMkLst>
          <pc:docMk/>
          <pc:sldMk cId="638785226" sldId="285"/>
        </pc:sldMkLst>
      </pc:sldChg>
      <pc:sldChg chg="addSp delSp modSp add del mod">
        <pc:chgData name="Inés Benito Díaz" userId="80a6b4dd390ac23e" providerId="LiveId" clId="{C4197F3E-68D7-5911-9EB2-153F3BF1B2E1}" dt="2025-09-25T15:34:02.842" v="4804" actId="2696"/>
        <pc:sldMkLst>
          <pc:docMk/>
          <pc:sldMk cId="1741562966" sldId="285"/>
        </pc:sldMkLst>
      </pc:sldChg>
      <pc:sldChg chg="addSp delSp modSp add mod">
        <pc:chgData name="Inés Benito Díaz" userId="80a6b4dd390ac23e" providerId="LiveId" clId="{C4197F3E-68D7-5911-9EB2-153F3BF1B2E1}" dt="2025-09-28T19:33:01.957" v="7654" actId="20577"/>
        <pc:sldMkLst>
          <pc:docMk/>
          <pc:sldMk cId="1992888559" sldId="286"/>
        </pc:sldMkLst>
        <pc:spChg chg="mod">
          <ac:chgData name="Inés Benito Díaz" userId="80a6b4dd390ac23e" providerId="LiveId" clId="{C4197F3E-68D7-5911-9EB2-153F3BF1B2E1}" dt="2025-09-25T15:54:49.956" v="4868" actId="14100"/>
          <ac:spMkLst>
            <pc:docMk/>
            <pc:sldMk cId="1992888559" sldId="286"/>
            <ac:spMk id="2" creationId="{357B8236-E0EC-E3C7-4438-7F833C2F8C8E}"/>
          </ac:spMkLst>
        </pc:spChg>
        <pc:spChg chg="mod">
          <ac:chgData name="Inés Benito Díaz" userId="80a6b4dd390ac23e" providerId="LiveId" clId="{C4197F3E-68D7-5911-9EB2-153F3BF1B2E1}" dt="2025-09-25T15:54:45.956" v="4867" actId="20577"/>
          <ac:spMkLst>
            <pc:docMk/>
            <pc:sldMk cId="1992888559" sldId="286"/>
            <ac:spMk id="3" creationId="{C6197407-AEC7-05BE-6C11-AD53A386477F}"/>
          </ac:spMkLst>
        </pc:spChg>
        <pc:spChg chg="mod">
          <ac:chgData name="Inés Benito Díaz" userId="80a6b4dd390ac23e" providerId="LiveId" clId="{C4197F3E-68D7-5911-9EB2-153F3BF1B2E1}" dt="2025-09-25T15:33:01.578" v="4796" actId="1038"/>
          <ac:spMkLst>
            <pc:docMk/>
            <pc:sldMk cId="1992888559" sldId="286"/>
            <ac:spMk id="56" creationId="{A443700A-30DD-E06D-0CDB-9F2A497928FD}"/>
          </ac:spMkLst>
        </pc:spChg>
        <pc:spChg chg="mod">
          <ac:chgData name="Inés Benito Díaz" userId="80a6b4dd390ac23e" providerId="LiveId" clId="{C4197F3E-68D7-5911-9EB2-153F3BF1B2E1}" dt="2025-09-25T15:33:01.578" v="4796" actId="1038"/>
          <ac:spMkLst>
            <pc:docMk/>
            <pc:sldMk cId="1992888559" sldId="286"/>
            <ac:spMk id="57" creationId="{96721772-DF85-2630-AE47-6854301C975D}"/>
          </ac:spMkLst>
        </pc:spChg>
        <pc:spChg chg="mod">
          <ac:chgData name="Inés Benito Díaz" userId="80a6b4dd390ac23e" providerId="LiveId" clId="{C4197F3E-68D7-5911-9EB2-153F3BF1B2E1}" dt="2025-09-28T19:32:45.659" v="7643" actId="20577"/>
          <ac:spMkLst>
            <pc:docMk/>
            <pc:sldMk cId="1992888559" sldId="286"/>
            <ac:spMk id="58" creationId="{91E6A848-966E-8738-DE38-D77F2D2BD61B}"/>
          </ac:spMkLst>
        </pc:spChg>
        <pc:spChg chg="mod">
          <ac:chgData name="Inés Benito Díaz" userId="80a6b4dd390ac23e" providerId="LiveId" clId="{C4197F3E-68D7-5911-9EB2-153F3BF1B2E1}" dt="2025-09-25T15:33:01.578" v="4796" actId="1038"/>
          <ac:spMkLst>
            <pc:docMk/>
            <pc:sldMk cId="1992888559" sldId="286"/>
            <ac:spMk id="59" creationId="{D11A5BF2-FCD8-64CA-C6D8-DA6253ABE083}"/>
          </ac:spMkLst>
        </pc:spChg>
        <pc:spChg chg="mod">
          <ac:chgData name="Inés Benito Díaz" userId="80a6b4dd390ac23e" providerId="LiveId" clId="{C4197F3E-68D7-5911-9EB2-153F3BF1B2E1}" dt="2025-09-28T19:33:01.957" v="7654" actId="20577"/>
          <ac:spMkLst>
            <pc:docMk/>
            <pc:sldMk cId="1992888559" sldId="286"/>
            <ac:spMk id="60" creationId="{C2972481-FF57-E91F-CFB1-96204ADAFFE9}"/>
          </ac:spMkLst>
        </pc:spChg>
        <pc:spChg chg="mod">
          <ac:chgData name="Inés Benito Díaz" userId="80a6b4dd390ac23e" providerId="LiveId" clId="{C4197F3E-68D7-5911-9EB2-153F3BF1B2E1}" dt="2025-09-25T15:33:01.578" v="4796" actId="1038"/>
          <ac:spMkLst>
            <pc:docMk/>
            <pc:sldMk cId="1992888559" sldId="286"/>
            <ac:spMk id="62" creationId="{BD3FAD4E-4113-334A-6593-E5FD9BA4DDB5}"/>
          </ac:spMkLst>
        </pc:spChg>
        <pc:spChg chg="mod">
          <ac:chgData name="Inés Benito Díaz" userId="80a6b4dd390ac23e" providerId="LiveId" clId="{C4197F3E-68D7-5911-9EB2-153F3BF1B2E1}" dt="2025-09-25T15:33:01.578" v="4796" actId="1038"/>
          <ac:spMkLst>
            <pc:docMk/>
            <pc:sldMk cId="1992888559" sldId="286"/>
            <ac:spMk id="63" creationId="{6D705DB5-14EE-322C-5E3E-883E688D13CF}"/>
          </ac:spMkLst>
        </pc:spChg>
        <pc:spChg chg="mod">
          <ac:chgData name="Inés Benito Díaz" userId="80a6b4dd390ac23e" providerId="LiveId" clId="{C4197F3E-68D7-5911-9EB2-153F3BF1B2E1}" dt="2025-09-25T15:33:01.578" v="4796" actId="1038"/>
          <ac:spMkLst>
            <pc:docMk/>
            <pc:sldMk cId="1992888559" sldId="286"/>
            <ac:spMk id="65" creationId="{7E4F0064-907C-0DC8-2572-D3BF2E32A61B}"/>
          </ac:spMkLst>
        </pc:spChg>
        <pc:spChg chg="mod">
          <ac:chgData name="Inés Benito Díaz" userId="80a6b4dd390ac23e" providerId="LiveId" clId="{C4197F3E-68D7-5911-9EB2-153F3BF1B2E1}" dt="2025-09-25T15:33:01.578" v="4796" actId="1038"/>
          <ac:spMkLst>
            <pc:docMk/>
            <pc:sldMk cId="1992888559" sldId="286"/>
            <ac:spMk id="66" creationId="{00CF1B76-75B2-D67A-DE33-BD77AF83BE42}"/>
          </ac:spMkLst>
        </pc:spChg>
        <pc:picChg chg="add mod modCrop">
          <ac:chgData name="Inés Benito Díaz" userId="80a6b4dd390ac23e" providerId="LiveId" clId="{C4197F3E-68D7-5911-9EB2-153F3BF1B2E1}" dt="2025-09-25T15:33:49.705" v="4803"/>
          <ac:picMkLst>
            <pc:docMk/>
            <pc:sldMk cId="1992888559" sldId="286"/>
            <ac:picMk id="4" creationId="{D4B22181-04C3-B196-8CCF-E07ABB6F4133}"/>
          </ac:picMkLst>
        </pc:picChg>
        <pc:picChg chg="add mod">
          <ac:chgData name="Inés Benito Díaz" userId="80a6b4dd390ac23e" providerId="LiveId" clId="{C4197F3E-68D7-5911-9EB2-153F3BF1B2E1}" dt="2025-09-25T22:24:17.142" v="5312"/>
          <ac:picMkLst>
            <pc:docMk/>
            <pc:sldMk cId="1992888559" sldId="286"/>
            <ac:picMk id="6" creationId="{F1070C90-C29E-F8E8-829A-7487186ED71B}"/>
          </ac:picMkLst>
        </pc:picChg>
      </pc:sldChg>
      <pc:sldChg chg="addSp delSp modSp add mod ord">
        <pc:chgData name="Inés Benito Díaz" userId="80a6b4dd390ac23e" providerId="LiveId" clId="{C4197F3E-68D7-5911-9EB2-153F3BF1B2E1}" dt="2025-10-03T11:28:19.189" v="7740" actId="20577"/>
        <pc:sldMkLst>
          <pc:docMk/>
          <pc:sldMk cId="2956389413" sldId="287"/>
        </pc:sldMkLst>
        <pc:spChg chg="add mod">
          <ac:chgData name="Inés Benito Díaz" userId="80a6b4dd390ac23e" providerId="LiveId" clId="{C4197F3E-68D7-5911-9EB2-153F3BF1B2E1}" dt="2025-09-25T16:13:35.264" v="4976" actId="790"/>
          <ac:spMkLst>
            <pc:docMk/>
            <pc:sldMk cId="2956389413" sldId="287"/>
            <ac:spMk id="3" creationId="{3BECB474-F11B-EAAA-344F-2030085D82C0}"/>
          </ac:spMkLst>
        </pc:spChg>
        <pc:spChg chg="add mod">
          <ac:chgData name="Inés Benito Díaz" userId="80a6b4dd390ac23e" providerId="LiveId" clId="{C4197F3E-68D7-5911-9EB2-153F3BF1B2E1}" dt="2025-09-25T16:13:35.264" v="4976" actId="790"/>
          <ac:spMkLst>
            <pc:docMk/>
            <pc:sldMk cId="2956389413" sldId="287"/>
            <ac:spMk id="4" creationId="{8304B8B7-51BA-9C49-C37F-198138B1F556}"/>
          </ac:spMkLst>
        </pc:spChg>
        <pc:spChg chg="add mod">
          <ac:chgData name="Inés Benito Díaz" userId="80a6b4dd390ac23e" providerId="LiveId" clId="{C4197F3E-68D7-5911-9EB2-153F3BF1B2E1}" dt="2025-09-25T16:14:31.836" v="4988" actId="207"/>
          <ac:spMkLst>
            <pc:docMk/>
            <pc:sldMk cId="2956389413" sldId="287"/>
            <ac:spMk id="10" creationId="{65DF0A35-7E19-229B-A554-6192D99B3C2D}"/>
          </ac:spMkLst>
        </pc:spChg>
        <pc:spChg chg="add mod">
          <ac:chgData name="Inés Benito Díaz" userId="80a6b4dd390ac23e" providerId="LiveId" clId="{C4197F3E-68D7-5911-9EB2-153F3BF1B2E1}" dt="2025-09-28T19:33:06.678" v="7658" actId="20577"/>
          <ac:spMkLst>
            <pc:docMk/>
            <pc:sldMk cId="2956389413" sldId="287"/>
            <ac:spMk id="11" creationId="{F79881A3-9BF3-394E-B766-C04CFEEA18A5}"/>
          </ac:spMkLst>
        </pc:spChg>
        <pc:spChg chg="add mod">
          <ac:chgData name="Inés Benito Díaz" userId="80a6b4dd390ac23e" providerId="LiveId" clId="{C4197F3E-68D7-5911-9EB2-153F3BF1B2E1}" dt="2025-10-03T11:28:19.189" v="7740" actId="20577"/>
          <ac:spMkLst>
            <pc:docMk/>
            <pc:sldMk cId="2956389413" sldId="287"/>
            <ac:spMk id="13" creationId="{24E136FB-D767-6D02-3C01-14CC5D0B3725}"/>
          </ac:spMkLst>
        </pc:spChg>
        <pc:spChg chg="add mod">
          <ac:chgData name="Inés Benito Díaz" userId="80a6b4dd390ac23e" providerId="LiveId" clId="{C4197F3E-68D7-5911-9EB2-153F3BF1B2E1}" dt="2025-09-25T16:15:21.951" v="5025" actId="1076"/>
          <ac:spMkLst>
            <pc:docMk/>
            <pc:sldMk cId="2956389413" sldId="287"/>
            <ac:spMk id="17" creationId="{AE592010-686E-D7D3-7EB1-1A4024CDA6F4}"/>
          </ac:spMkLst>
        </pc:spChg>
        <pc:spChg chg="add mod">
          <ac:chgData name="Inés Benito Díaz" userId="80a6b4dd390ac23e" providerId="LiveId" clId="{C4197F3E-68D7-5911-9EB2-153F3BF1B2E1}" dt="2025-09-25T16:16:15.617" v="5070" actId="12788"/>
          <ac:spMkLst>
            <pc:docMk/>
            <pc:sldMk cId="2956389413" sldId="287"/>
            <ac:spMk id="18" creationId="{D670C1AA-03F1-BD04-CF7B-8E725B05468B}"/>
          </ac:spMkLst>
        </pc:spChg>
        <pc:spChg chg="add mod">
          <ac:chgData name="Inés Benito Díaz" userId="80a6b4dd390ac23e" providerId="LiveId" clId="{C4197F3E-68D7-5911-9EB2-153F3BF1B2E1}" dt="2025-09-25T16:16:15.617" v="5070" actId="12788"/>
          <ac:spMkLst>
            <pc:docMk/>
            <pc:sldMk cId="2956389413" sldId="287"/>
            <ac:spMk id="19" creationId="{37FF0FAC-E529-9051-3A43-115159C06116}"/>
          </ac:spMkLst>
        </pc:spChg>
        <pc:spChg chg="add mod">
          <ac:chgData name="Inés Benito Díaz" userId="80a6b4dd390ac23e" providerId="LiveId" clId="{C4197F3E-68D7-5911-9EB2-153F3BF1B2E1}" dt="2025-09-25T16:16:15.617" v="5070" actId="12788"/>
          <ac:spMkLst>
            <pc:docMk/>
            <pc:sldMk cId="2956389413" sldId="287"/>
            <ac:spMk id="20" creationId="{5025D0F9-A94C-5C19-A071-21AD12FBBA88}"/>
          </ac:spMkLst>
        </pc:spChg>
        <pc:spChg chg="add mod">
          <ac:chgData name="Inés Benito Díaz" userId="80a6b4dd390ac23e" providerId="LiveId" clId="{C4197F3E-68D7-5911-9EB2-153F3BF1B2E1}" dt="2025-09-25T16:17:36.639" v="5084" actId="20577"/>
          <ac:spMkLst>
            <pc:docMk/>
            <pc:sldMk cId="2956389413" sldId="287"/>
            <ac:spMk id="21" creationId="{2673730E-EA72-C697-25EC-0910BC36C930}"/>
          </ac:spMkLst>
        </pc:spChg>
        <pc:picChg chg="add mod">
          <ac:chgData name="Inés Benito Díaz" userId="80a6b4dd390ac23e" providerId="LiveId" clId="{C4197F3E-68D7-5911-9EB2-153F3BF1B2E1}" dt="2025-09-25T16:16:23.936" v="5077" actId="1035"/>
          <ac:picMkLst>
            <pc:docMk/>
            <pc:sldMk cId="2956389413" sldId="287"/>
            <ac:picMk id="8" creationId="{D6060A33-1EBE-D2E7-B2A1-63DD23556784}"/>
          </ac:picMkLst>
        </pc:picChg>
        <pc:picChg chg="add mod">
          <ac:chgData name="Inés Benito Díaz" userId="80a6b4dd390ac23e" providerId="LiveId" clId="{C4197F3E-68D7-5911-9EB2-153F3BF1B2E1}" dt="2025-09-25T22:24:20.073" v="5314"/>
          <ac:picMkLst>
            <pc:docMk/>
            <pc:sldMk cId="2956389413" sldId="287"/>
            <ac:picMk id="23" creationId="{C68E5B10-6FDF-4F35-3546-B26FA861DAF7}"/>
          </ac:picMkLst>
        </pc:picChg>
      </pc:sldChg>
      <pc:sldChg chg="add del">
        <pc:chgData name="Inés Benito Díaz" userId="80a6b4dd390ac23e" providerId="LiveId" clId="{C4197F3E-68D7-5911-9EB2-153F3BF1B2E1}" dt="2025-09-25T16:16:36.036" v="5078" actId="2696"/>
        <pc:sldMkLst>
          <pc:docMk/>
          <pc:sldMk cId="400691042" sldId="288"/>
        </pc:sldMkLst>
      </pc:sldChg>
      <pc:sldChg chg="addSp delSp modSp add mod ord">
        <pc:chgData name="Inés Benito Díaz" userId="80a6b4dd390ac23e" providerId="LiveId" clId="{C4197F3E-68D7-5911-9EB2-153F3BF1B2E1}" dt="2025-10-03T11:39:47.365" v="8198" actId="20577"/>
        <pc:sldMkLst>
          <pc:docMk/>
          <pc:sldMk cId="2959964368" sldId="288"/>
        </pc:sldMkLst>
        <pc:spChg chg="mod">
          <ac:chgData name="Inés Benito Díaz" userId="80a6b4dd390ac23e" providerId="LiveId" clId="{C4197F3E-68D7-5911-9EB2-153F3BF1B2E1}" dt="2025-09-25T16:21:59.600" v="5183" actId="14100"/>
          <ac:spMkLst>
            <pc:docMk/>
            <pc:sldMk cId="2959964368" sldId="288"/>
            <ac:spMk id="2" creationId="{4BA4A338-9CDA-EC5E-A859-9E5FB3095457}"/>
          </ac:spMkLst>
        </pc:spChg>
        <pc:spChg chg="mod">
          <ac:chgData name="Inés Benito Díaz" userId="80a6b4dd390ac23e" providerId="LiveId" clId="{C4197F3E-68D7-5911-9EB2-153F3BF1B2E1}" dt="2025-09-25T16:18:07.335" v="5128" actId="14100"/>
          <ac:spMkLst>
            <pc:docMk/>
            <pc:sldMk cId="2959964368" sldId="288"/>
            <ac:spMk id="4" creationId="{EDC07CBD-DDE8-8A00-D3FF-0AE1E0E15CB4}"/>
          </ac:spMkLst>
        </pc:spChg>
        <pc:spChg chg="mod">
          <ac:chgData name="Inés Benito Díaz" userId="80a6b4dd390ac23e" providerId="LiveId" clId="{C4197F3E-68D7-5911-9EB2-153F3BF1B2E1}" dt="2025-09-25T16:17:59.268" v="5126" actId="14100"/>
          <ac:spMkLst>
            <pc:docMk/>
            <pc:sldMk cId="2959964368" sldId="288"/>
            <ac:spMk id="5" creationId="{CEAF2EF1-39FD-BB5C-C14E-9E9FE160910E}"/>
          </ac:spMkLst>
        </pc:spChg>
        <pc:spChg chg="mod">
          <ac:chgData name="Inés Benito Díaz" userId="80a6b4dd390ac23e" providerId="LiveId" clId="{C4197F3E-68D7-5911-9EB2-153F3BF1B2E1}" dt="2025-10-03T11:39:47.365" v="8198" actId="20577"/>
          <ac:spMkLst>
            <pc:docMk/>
            <pc:sldMk cId="2959964368" sldId="288"/>
            <ac:spMk id="6" creationId="{FD06402F-057F-9B34-08B1-D0E81B535CFC}"/>
          </ac:spMkLst>
        </pc:spChg>
        <pc:spChg chg="add mod">
          <ac:chgData name="Inés Benito Díaz" userId="80a6b4dd390ac23e" providerId="LiveId" clId="{C4197F3E-68D7-5911-9EB2-153F3BF1B2E1}" dt="2025-10-03T11:39:17.746" v="8175" actId="20577"/>
          <ac:spMkLst>
            <pc:docMk/>
            <pc:sldMk cId="2959964368" sldId="288"/>
            <ac:spMk id="8" creationId="{8018CE88-BC39-5FB5-7306-FCBF42CA28FA}"/>
          </ac:spMkLst>
        </pc:spChg>
        <pc:spChg chg="add mod">
          <ac:chgData name="Inés Benito Díaz" userId="80a6b4dd390ac23e" providerId="LiveId" clId="{C4197F3E-68D7-5911-9EB2-153F3BF1B2E1}" dt="2025-10-03T11:38:32.704" v="8169" actId="1036"/>
          <ac:spMkLst>
            <pc:docMk/>
            <pc:sldMk cId="2959964368" sldId="288"/>
            <ac:spMk id="9" creationId="{57F9E179-E582-20C0-D3AD-9E9F74EB7EE9}"/>
          </ac:spMkLst>
        </pc:spChg>
        <pc:spChg chg="add mod">
          <ac:chgData name="Inés Benito Díaz" userId="80a6b4dd390ac23e" providerId="LiveId" clId="{C4197F3E-68D7-5911-9EB2-153F3BF1B2E1}" dt="2025-10-03T11:38:32.704" v="8169" actId="1036"/>
          <ac:spMkLst>
            <pc:docMk/>
            <pc:sldMk cId="2959964368" sldId="288"/>
            <ac:spMk id="10" creationId="{EBB292E9-7844-8963-BD50-8A2E1AF09C16}"/>
          </ac:spMkLst>
        </pc:spChg>
        <pc:spChg chg="add mod">
          <ac:chgData name="Inés Benito Díaz" userId="80a6b4dd390ac23e" providerId="LiveId" clId="{C4197F3E-68D7-5911-9EB2-153F3BF1B2E1}" dt="2025-10-03T11:38:32.704" v="8169" actId="1036"/>
          <ac:spMkLst>
            <pc:docMk/>
            <pc:sldMk cId="2959964368" sldId="288"/>
            <ac:spMk id="11" creationId="{04AB9E40-54ED-E5E9-827D-D473F3807094}"/>
          </ac:spMkLst>
        </pc:spChg>
        <pc:spChg chg="add mod">
          <ac:chgData name="Inés Benito Díaz" userId="80a6b4dd390ac23e" providerId="LiveId" clId="{C4197F3E-68D7-5911-9EB2-153F3BF1B2E1}" dt="2025-10-03T11:38:32.704" v="8169" actId="1036"/>
          <ac:spMkLst>
            <pc:docMk/>
            <pc:sldMk cId="2959964368" sldId="288"/>
            <ac:spMk id="12" creationId="{0E5B325A-0687-9486-6353-C947FFE3E124}"/>
          </ac:spMkLst>
        </pc:spChg>
        <pc:spChg chg="add mod">
          <ac:chgData name="Inés Benito Díaz" userId="80a6b4dd390ac23e" providerId="LiveId" clId="{C4197F3E-68D7-5911-9EB2-153F3BF1B2E1}" dt="2025-10-03T11:38:32.704" v="8169" actId="1036"/>
          <ac:spMkLst>
            <pc:docMk/>
            <pc:sldMk cId="2959964368" sldId="288"/>
            <ac:spMk id="13" creationId="{2D85D660-28E7-4EA4-CBEA-824F01AC7FAD}"/>
          </ac:spMkLst>
        </pc:spChg>
        <pc:spChg chg="add mod">
          <ac:chgData name="Inés Benito Díaz" userId="80a6b4dd390ac23e" providerId="LiveId" clId="{C4197F3E-68D7-5911-9EB2-153F3BF1B2E1}" dt="2025-10-03T11:38:32.704" v="8169" actId="1036"/>
          <ac:spMkLst>
            <pc:docMk/>
            <pc:sldMk cId="2959964368" sldId="288"/>
            <ac:spMk id="14" creationId="{4110989D-18C2-EFA1-F737-FB315224650E}"/>
          </ac:spMkLst>
        </pc:spChg>
        <pc:spChg chg="add mod">
          <ac:chgData name="Inés Benito Díaz" userId="80a6b4dd390ac23e" providerId="LiveId" clId="{C4197F3E-68D7-5911-9EB2-153F3BF1B2E1}" dt="2025-10-03T11:38:32.704" v="8169" actId="1036"/>
          <ac:spMkLst>
            <pc:docMk/>
            <pc:sldMk cId="2959964368" sldId="288"/>
            <ac:spMk id="15" creationId="{99B154BE-1F3D-1072-4599-7CFBE0BCCB57}"/>
          </ac:spMkLst>
        </pc:spChg>
        <pc:spChg chg="add mod">
          <ac:chgData name="Inés Benito Díaz" userId="80a6b4dd390ac23e" providerId="LiveId" clId="{C4197F3E-68D7-5911-9EB2-153F3BF1B2E1}" dt="2025-10-03T11:38:32.704" v="8169" actId="1036"/>
          <ac:spMkLst>
            <pc:docMk/>
            <pc:sldMk cId="2959964368" sldId="288"/>
            <ac:spMk id="16" creationId="{BB163300-8434-1A06-C087-5440C985A727}"/>
          </ac:spMkLst>
        </pc:spChg>
        <pc:spChg chg="add mod">
          <ac:chgData name="Inés Benito Díaz" userId="80a6b4dd390ac23e" providerId="LiveId" clId="{C4197F3E-68D7-5911-9EB2-153F3BF1B2E1}" dt="2025-09-25T16:17:41.724" v="5085" actId="20577"/>
          <ac:spMkLst>
            <pc:docMk/>
            <pc:sldMk cId="2959964368" sldId="288"/>
            <ac:spMk id="17" creationId="{E4939F1B-4EE3-75FA-96A1-55C41A37F605}"/>
          </ac:spMkLst>
        </pc:spChg>
        <pc:picChg chg="add mod modCrop">
          <ac:chgData name="Inés Benito Díaz" userId="80a6b4dd390ac23e" providerId="LiveId" clId="{C4197F3E-68D7-5911-9EB2-153F3BF1B2E1}" dt="2025-09-25T16:22:01.583" v="5184" actId="1076"/>
          <ac:picMkLst>
            <pc:docMk/>
            <pc:sldMk cId="2959964368" sldId="288"/>
            <ac:picMk id="21" creationId="{FBBAA769-7766-4CD9-339E-99BD2E669C9D}"/>
          </ac:picMkLst>
        </pc:picChg>
        <pc:picChg chg="add mod">
          <ac:chgData name="Inés Benito Díaz" userId="80a6b4dd390ac23e" providerId="LiveId" clId="{C4197F3E-68D7-5911-9EB2-153F3BF1B2E1}" dt="2025-09-25T22:24:23.219" v="5316"/>
          <ac:picMkLst>
            <pc:docMk/>
            <pc:sldMk cId="2959964368" sldId="288"/>
            <ac:picMk id="23" creationId="{1A662C49-9584-C313-5330-F2075DD5250D}"/>
          </ac:picMkLst>
        </pc:picChg>
      </pc:sldChg>
      <pc:sldChg chg="new del">
        <pc:chgData name="Inés Benito Díaz" userId="80a6b4dd390ac23e" providerId="LiveId" clId="{C4197F3E-68D7-5911-9EB2-153F3BF1B2E1}" dt="2025-09-25T15:35:02.477" v="4808" actId="680"/>
        <pc:sldMkLst>
          <pc:docMk/>
          <pc:sldMk cId="3052023128" sldId="288"/>
        </pc:sldMkLst>
      </pc:sldChg>
      <pc:sldChg chg="addSp delSp modSp new del mod">
        <pc:chgData name="Inés Benito Díaz" userId="80a6b4dd390ac23e" providerId="LiveId" clId="{C4197F3E-68D7-5911-9EB2-153F3BF1B2E1}" dt="2025-09-28T19:23:11.771" v="7529" actId="2696"/>
        <pc:sldMkLst>
          <pc:docMk/>
          <pc:sldMk cId="2667448050" sldId="289"/>
        </pc:sldMkLst>
      </pc:sldChg>
      <pc:sldChg chg="addSp delSp modSp add mod ord">
        <pc:chgData name="Inés Benito Díaz" userId="80a6b4dd390ac23e" providerId="LiveId" clId="{C4197F3E-68D7-5911-9EB2-153F3BF1B2E1}" dt="2025-09-28T18:35:16.930" v="5743" actId="14100"/>
        <pc:sldMkLst>
          <pc:docMk/>
          <pc:sldMk cId="4109223244" sldId="290"/>
        </pc:sldMkLst>
        <pc:spChg chg="add mod">
          <ac:chgData name="Inés Benito Díaz" userId="80a6b4dd390ac23e" providerId="LiveId" clId="{C4197F3E-68D7-5911-9EB2-153F3BF1B2E1}" dt="2025-09-28T18:30:55.527" v="5682" actId="790"/>
          <ac:spMkLst>
            <pc:docMk/>
            <pc:sldMk cId="4109223244" sldId="290"/>
            <ac:spMk id="2" creationId="{3B05891A-A416-7D5F-B2D1-4AE68E99D11D}"/>
          </ac:spMkLst>
        </pc:spChg>
        <pc:spChg chg="add mod">
          <ac:chgData name="Inés Benito Díaz" userId="80a6b4dd390ac23e" providerId="LiveId" clId="{C4197F3E-68D7-5911-9EB2-153F3BF1B2E1}" dt="2025-09-28T18:30:55.527" v="5682" actId="790"/>
          <ac:spMkLst>
            <pc:docMk/>
            <pc:sldMk cId="4109223244" sldId="290"/>
            <ac:spMk id="3" creationId="{20DF4752-8BCE-3A9B-2DC6-930891DC6287}"/>
          </ac:spMkLst>
        </pc:spChg>
        <pc:spChg chg="add mod">
          <ac:chgData name="Inés Benito Díaz" userId="80a6b4dd390ac23e" providerId="LiveId" clId="{C4197F3E-68D7-5911-9EB2-153F3BF1B2E1}" dt="2025-09-28T18:25:52.564" v="5565" actId="790"/>
          <ac:spMkLst>
            <pc:docMk/>
            <pc:sldMk cId="4109223244" sldId="290"/>
            <ac:spMk id="4" creationId="{0C0CB7A1-3937-E344-EEDB-63D8AF626FB8}"/>
          </ac:spMkLst>
        </pc:spChg>
        <pc:spChg chg="add mod">
          <ac:chgData name="Inés Benito Díaz" userId="80a6b4dd390ac23e" providerId="LiveId" clId="{C4197F3E-68D7-5911-9EB2-153F3BF1B2E1}" dt="2025-09-28T18:31:04.237" v="5683" actId="1076"/>
          <ac:spMkLst>
            <pc:docMk/>
            <pc:sldMk cId="4109223244" sldId="290"/>
            <ac:spMk id="6" creationId="{7CD10F8B-D897-34A1-F6A0-20A80FA35B72}"/>
          </ac:spMkLst>
        </pc:spChg>
        <pc:spChg chg="add mod">
          <ac:chgData name="Inés Benito Díaz" userId="80a6b4dd390ac23e" providerId="LiveId" clId="{C4197F3E-68D7-5911-9EB2-153F3BF1B2E1}" dt="2025-09-28T18:31:04.237" v="5683" actId="1076"/>
          <ac:spMkLst>
            <pc:docMk/>
            <pc:sldMk cId="4109223244" sldId="290"/>
            <ac:spMk id="28" creationId="{AC03FCE6-C3D6-DD42-FA83-D4469592CA64}"/>
          </ac:spMkLst>
        </pc:spChg>
        <pc:spChg chg="add mod">
          <ac:chgData name="Inés Benito Díaz" userId="80a6b4dd390ac23e" providerId="LiveId" clId="{C4197F3E-68D7-5911-9EB2-153F3BF1B2E1}" dt="2025-09-28T18:31:04.237" v="5683" actId="1076"/>
          <ac:spMkLst>
            <pc:docMk/>
            <pc:sldMk cId="4109223244" sldId="290"/>
            <ac:spMk id="29" creationId="{03007636-A11A-4288-39F3-BD290A79DBC7}"/>
          </ac:spMkLst>
        </pc:spChg>
        <pc:spChg chg="add mod">
          <ac:chgData name="Inés Benito Díaz" userId="80a6b4dd390ac23e" providerId="LiveId" clId="{C4197F3E-68D7-5911-9EB2-153F3BF1B2E1}" dt="2025-09-28T18:31:04.237" v="5683" actId="1076"/>
          <ac:spMkLst>
            <pc:docMk/>
            <pc:sldMk cId="4109223244" sldId="290"/>
            <ac:spMk id="30" creationId="{12F2516C-8803-F85D-FB21-E828AC7B1093}"/>
          </ac:spMkLst>
        </pc:spChg>
        <pc:spChg chg="add mod">
          <ac:chgData name="Inés Benito Díaz" userId="80a6b4dd390ac23e" providerId="LiveId" clId="{C4197F3E-68D7-5911-9EB2-153F3BF1B2E1}" dt="2025-09-28T18:31:04.237" v="5683" actId="1076"/>
          <ac:spMkLst>
            <pc:docMk/>
            <pc:sldMk cId="4109223244" sldId="290"/>
            <ac:spMk id="31" creationId="{47379B12-F176-C9E1-4544-89641CAD962C}"/>
          </ac:spMkLst>
        </pc:spChg>
        <pc:spChg chg="add mod">
          <ac:chgData name="Inés Benito Díaz" userId="80a6b4dd390ac23e" providerId="LiveId" clId="{C4197F3E-68D7-5911-9EB2-153F3BF1B2E1}" dt="2025-09-28T18:31:04.237" v="5683" actId="1076"/>
          <ac:spMkLst>
            <pc:docMk/>
            <pc:sldMk cId="4109223244" sldId="290"/>
            <ac:spMk id="32" creationId="{7F21414C-1072-F789-6B83-D55BA4954724}"/>
          </ac:spMkLst>
        </pc:spChg>
        <pc:spChg chg="add mod">
          <ac:chgData name="Inés Benito Díaz" userId="80a6b4dd390ac23e" providerId="LiveId" clId="{C4197F3E-68D7-5911-9EB2-153F3BF1B2E1}" dt="2025-09-28T18:31:04.237" v="5683" actId="1076"/>
          <ac:spMkLst>
            <pc:docMk/>
            <pc:sldMk cId="4109223244" sldId="290"/>
            <ac:spMk id="33" creationId="{154EFAA2-07E1-8D9A-F1D2-FA8FD55AD8F6}"/>
          </ac:spMkLst>
        </pc:spChg>
        <pc:spChg chg="add mod">
          <ac:chgData name="Inés Benito Díaz" userId="80a6b4dd390ac23e" providerId="LiveId" clId="{C4197F3E-68D7-5911-9EB2-153F3BF1B2E1}" dt="2025-09-28T18:31:04.237" v="5683" actId="1076"/>
          <ac:spMkLst>
            <pc:docMk/>
            <pc:sldMk cId="4109223244" sldId="290"/>
            <ac:spMk id="34" creationId="{68425D1C-E110-7273-1C68-07B4A1D1BA53}"/>
          </ac:spMkLst>
        </pc:spChg>
        <pc:spChg chg="add mod">
          <ac:chgData name="Inés Benito Díaz" userId="80a6b4dd390ac23e" providerId="LiveId" clId="{C4197F3E-68D7-5911-9EB2-153F3BF1B2E1}" dt="2025-09-28T18:33:42.401" v="5709" actId="14100"/>
          <ac:spMkLst>
            <pc:docMk/>
            <pc:sldMk cId="4109223244" sldId="290"/>
            <ac:spMk id="35" creationId="{D5960667-3908-3CC0-C17D-059A0699DA6F}"/>
          </ac:spMkLst>
        </pc:spChg>
        <pc:spChg chg="add mod">
          <ac:chgData name="Inés Benito Díaz" userId="80a6b4dd390ac23e" providerId="LiveId" clId="{C4197F3E-68D7-5911-9EB2-153F3BF1B2E1}" dt="2025-09-28T18:33:09.817" v="5699" actId="1076"/>
          <ac:spMkLst>
            <pc:docMk/>
            <pc:sldMk cId="4109223244" sldId="290"/>
            <ac:spMk id="40" creationId="{59527416-85D8-44E5-8E21-7DED2FAE835D}"/>
          </ac:spMkLst>
        </pc:spChg>
        <pc:spChg chg="add mod">
          <ac:chgData name="Inés Benito Díaz" userId="80a6b4dd390ac23e" providerId="LiveId" clId="{C4197F3E-68D7-5911-9EB2-153F3BF1B2E1}" dt="2025-09-28T18:33:48.245" v="5720" actId="1035"/>
          <ac:spMkLst>
            <pc:docMk/>
            <pc:sldMk cId="4109223244" sldId="290"/>
            <ac:spMk id="41" creationId="{C337D911-9DFC-1541-2848-C57B925CD2C0}"/>
          </ac:spMkLst>
        </pc:spChg>
        <pc:spChg chg="add mod">
          <ac:chgData name="Inés Benito Díaz" userId="80a6b4dd390ac23e" providerId="LiveId" clId="{C4197F3E-68D7-5911-9EB2-153F3BF1B2E1}" dt="2025-09-28T18:33:51.210" v="5724" actId="1036"/>
          <ac:spMkLst>
            <pc:docMk/>
            <pc:sldMk cId="4109223244" sldId="290"/>
            <ac:spMk id="42" creationId="{E08C6F30-D300-A121-7679-0C3884EF54B2}"/>
          </ac:spMkLst>
        </pc:spChg>
        <pc:spChg chg="add mod">
          <ac:chgData name="Inés Benito Díaz" userId="80a6b4dd390ac23e" providerId="LiveId" clId="{C4197F3E-68D7-5911-9EB2-153F3BF1B2E1}" dt="2025-09-28T18:35:16.930" v="5743" actId="14100"/>
          <ac:spMkLst>
            <pc:docMk/>
            <pc:sldMk cId="4109223244" sldId="290"/>
            <ac:spMk id="43" creationId="{1E8E4A09-B299-EFD9-EC7A-578C2BD84DEC}"/>
          </ac:spMkLst>
        </pc:spChg>
        <pc:picChg chg="add mod">
          <ac:chgData name="Inés Benito Díaz" userId="80a6b4dd390ac23e" providerId="LiveId" clId="{C4197F3E-68D7-5911-9EB2-153F3BF1B2E1}" dt="2025-09-28T18:21:15.972" v="5350"/>
          <ac:picMkLst>
            <pc:docMk/>
            <pc:sldMk cId="4109223244" sldId="290"/>
            <ac:picMk id="5" creationId="{47C3EE3C-406E-950B-48D6-C28F1B8CC957}"/>
          </ac:picMkLst>
        </pc:picChg>
        <pc:picChg chg="add mod">
          <ac:chgData name="Inés Benito Díaz" userId="80a6b4dd390ac23e" providerId="LiveId" clId="{C4197F3E-68D7-5911-9EB2-153F3BF1B2E1}" dt="2025-09-28T18:35:14.046" v="5742" actId="1076"/>
          <ac:picMkLst>
            <pc:docMk/>
            <pc:sldMk cId="4109223244" sldId="290"/>
            <ac:picMk id="38" creationId="{1A96B8BA-F66E-51E8-7ADE-6F06DCC4D47D}"/>
          </ac:picMkLst>
        </pc:picChg>
      </pc:sldChg>
      <pc:sldChg chg="addSp delSp modSp add del mod ord">
        <pc:chgData name="Inés Benito Díaz" userId="80a6b4dd390ac23e" providerId="LiveId" clId="{C4197F3E-68D7-5911-9EB2-153F3BF1B2E1}" dt="2025-09-28T18:45:21.471" v="6199" actId="2696"/>
        <pc:sldMkLst>
          <pc:docMk/>
          <pc:sldMk cId="2646856950" sldId="291"/>
        </pc:sldMkLst>
      </pc:sldChg>
      <pc:sldChg chg="add del">
        <pc:chgData name="Inés Benito Díaz" userId="80a6b4dd390ac23e" providerId="LiveId" clId="{C4197F3E-68D7-5911-9EB2-153F3BF1B2E1}" dt="2025-09-28T18:35:48.299" v="5744" actId="2696"/>
        <pc:sldMkLst>
          <pc:docMk/>
          <pc:sldMk cId="3741439782" sldId="291"/>
        </pc:sldMkLst>
      </pc:sldChg>
      <pc:sldChg chg="add del">
        <pc:chgData name="Inés Benito Díaz" userId="80a6b4dd390ac23e" providerId="LiveId" clId="{C4197F3E-68D7-5911-9EB2-153F3BF1B2E1}" dt="2025-09-28T18:46:06.638" v="6212" actId="2696"/>
        <pc:sldMkLst>
          <pc:docMk/>
          <pc:sldMk cId="3247004166" sldId="292"/>
        </pc:sldMkLst>
      </pc:sldChg>
      <pc:sldChg chg="addSp delSp modSp add mod">
        <pc:chgData name="Inés Benito Díaz" userId="80a6b4dd390ac23e" providerId="LiveId" clId="{C4197F3E-68D7-5911-9EB2-153F3BF1B2E1}" dt="2025-09-28T18:46:40.823" v="6217"/>
        <pc:sldMkLst>
          <pc:docMk/>
          <pc:sldMk cId="616653705" sldId="293"/>
        </pc:sldMkLst>
        <pc:spChg chg="mod">
          <ac:chgData name="Inés Benito Díaz" userId="80a6b4dd390ac23e" providerId="LiveId" clId="{C4197F3E-68D7-5911-9EB2-153F3BF1B2E1}" dt="2025-09-28T18:45:03.723" v="6196" actId="1037"/>
          <ac:spMkLst>
            <pc:docMk/>
            <pc:sldMk cId="616653705" sldId="293"/>
            <ac:spMk id="2" creationId="{B7F30B12-BBC0-DD12-3616-EC8BF83C1715}"/>
          </ac:spMkLst>
        </pc:spChg>
        <pc:spChg chg="mod">
          <ac:chgData name="Inés Benito Díaz" userId="80a6b4dd390ac23e" providerId="LiveId" clId="{C4197F3E-68D7-5911-9EB2-153F3BF1B2E1}" dt="2025-09-28T18:45:03.723" v="6196" actId="1037"/>
          <ac:spMkLst>
            <pc:docMk/>
            <pc:sldMk cId="616653705" sldId="293"/>
            <ac:spMk id="5" creationId="{C13A5599-4C2C-99EC-C5F8-4DB59876F0A8}"/>
          </ac:spMkLst>
        </pc:spChg>
        <pc:spChg chg="mod">
          <ac:chgData name="Inés Benito Díaz" userId="80a6b4dd390ac23e" providerId="LiveId" clId="{C4197F3E-68D7-5911-9EB2-153F3BF1B2E1}" dt="2025-09-28T18:45:03.723" v="6196" actId="1037"/>
          <ac:spMkLst>
            <pc:docMk/>
            <pc:sldMk cId="616653705" sldId="293"/>
            <ac:spMk id="6" creationId="{9B0345A8-CF42-78F0-4C14-DB576EE13A7F}"/>
          </ac:spMkLst>
        </pc:spChg>
        <pc:spChg chg="mod">
          <ac:chgData name="Inés Benito Díaz" userId="80a6b4dd390ac23e" providerId="LiveId" clId="{C4197F3E-68D7-5911-9EB2-153F3BF1B2E1}" dt="2025-09-28T18:45:03.723" v="6196" actId="1037"/>
          <ac:spMkLst>
            <pc:docMk/>
            <pc:sldMk cId="616653705" sldId="293"/>
            <ac:spMk id="7" creationId="{55748C60-0D89-3D14-65DA-074621FF22D2}"/>
          </ac:spMkLst>
        </pc:spChg>
        <pc:spChg chg="mod">
          <ac:chgData name="Inés Benito Díaz" userId="80a6b4dd390ac23e" providerId="LiveId" clId="{C4197F3E-68D7-5911-9EB2-153F3BF1B2E1}" dt="2025-09-28T18:45:03.723" v="6196" actId="1037"/>
          <ac:spMkLst>
            <pc:docMk/>
            <pc:sldMk cId="616653705" sldId="293"/>
            <ac:spMk id="8" creationId="{4BD1EE49-3E55-57BA-B0D2-283F0085A314}"/>
          </ac:spMkLst>
        </pc:spChg>
        <pc:spChg chg="mod">
          <ac:chgData name="Inés Benito Díaz" userId="80a6b4dd390ac23e" providerId="LiveId" clId="{C4197F3E-68D7-5911-9EB2-153F3BF1B2E1}" dt="2025-09-28T18:45:03.723" v="6196" actId="1037"/>
          <ac:spMkLst>
            <pc:docMk/>
            <pc:sldMk cId="616653705" sldId="293"/>
            <ac:spMk id="10" creationId="{99CB5B7C-D037-2F41-37A8-BCA5050EFD80}"/>
          </ac:spMkLst>
        </pc:spChg>
        <pc:spChg chg="mod">
          <ac:chgData name="Inés Benito Díaz" userId="80a6b4dd390ac23e" providerId="LiveId" clId="{C4197F3E-68D7-5911-9EB2-153F3BF1B2E1}" dt="2025-09-28T18:45:03.723" v="6196" actId="1037"/>
          <ac:spMkLst>
            <pc:docMk/>
            <pc:sldMk cId="616653705" sldId="293"/>
            <ac:spMk id="11" creationId="{2F16362E-E6CB-09CE-E01F-E70FAEE6DEBA}"/>
          </ac:spMkLst>
        </pc:spChg>
        <pc:spChg chg="mod">
          <ac:chgData name="Inés Benito Díaz" userId="80a6b4dd390ac23e" providerId="LiveId" clId="{C4197F3E-68D7-5911-9EB2-153F3BF1B2E1}" dt="2025-09-28T18:45:03.723" v="6196" actId="1037"/>
          <ac:spMkLst>
            <pc:docMk/>
            <pc:sldMk cId="616653705" sldId="293"/>
            <ac:spMk id="12" creationId="{FE608D28-7337-84B3-DB16-8B650CE7A463}"/>
          </ac:spMkLst>
        </pc:spChg>
        <pc:spChg chg="mod">
          <ac:chgData name="Inés Benito Díaz" userId="80a6b4dd390ac23e" providerId="LiveId" clId="{C4197F3E-68D7-5911-9EB2-153F3BF1B2E1}" dt="2025-09-28T18:45:03.723" v="6196" actId="1037"/>
          <ac:spMkLst>
            <pc:docMk/>
            <pc:sldMk cId="616653705" sldId="293"/>
            <ac:spMk id="13" creationId="{51785738-9BB9-4FAC-7BF0-8C61623C914F}"/>
          </ac:spMkLst>
        </pc:spChg>
        <pc:spChg chg="add mod">
          <ac:chgData name="Inés Benito Díaz" userId="80a6b4dd390ac23e" providerId="LiveId" clId="{C4197F3E-68D7-5911-9EB2-153F3BF1B2E1}" dt="2025-09-28T18:45:25.462" v="6200"/>
          <ac:spMkLst>
            <pc:docMk/>
            <pc:sldMk cId="616653705" sldId="293"/>
            <ac:spMk id="15" creationId="{B1A432F4-7883-ABC2-DEBE-4F6C36A04208}"/>
          </ac:spMkLst>
        </pc:spChg>
        <pc:spChg chg="mod">
          <ac:chgData name="Inés Benito Díaz" userId="80a6b4dd390ac23e" providerId="LiveId" clId="{C4197F3E-68D7-5911-9EB2-153F3BF1B2E1}" dt="2025-09-28T18:45:03.723" v="6196" actId="1037"/>
          <ac:spMkLst>
            <pc:docMk/>
            <pc:sldMk cId="616653705" sldId="293"/>
            <ac:spMk id="18" creationId="{0EF89A29-921B-9F56-2BD8-AC57C9C5F910}"/>
          </ac:spMkLst>
        </pc:spChg>
        <pc:picChg chg="add mod">
          <ac:chgData name="Inés Benito Díaz" userId="80a6b4dd390ac23e" providerId="LiveId" clId="{C4197F3E-68D7-5911-9EB2-153F3BF1B2E1}" dt="2025-09-28T18:45:44.525" v="6211" actId="1038"/>
          <ac:picMkLst>
            <pc:docMk/>
            <pc:sldMk cId="616653705" sldId="293"/>
            <ac:picMk id="14" creationId="{DCA54A5E-77D3-78C7-09F0-638E01D09ED6}"/>
          </ac:picMkLst>
        </pc:picChg>
        <pc:picChg chg="add mod">
          <ac:chgData name="Inés Benito Díaz" userId="80a6b4dd390ac23e" providerId="LiveId" clId="{C4197F3E-68D7-5911-9EB2-153F3BF1B2E1}" dt="2025-09-28T18:46:40.823" v="6217"/>
          <ac:picMkLst>
            <pc:docMk/>
            <pc:sldMk cId="616653705" sldId="293"/>
            <ac:picMk id="16" creationId="{8617FAEA-A828-5B16-45F0-14FAF07DE633}"/>
          </ac:picMkLst>
        </pc:picChg>
      </pc:sldChg>
      <pc:sldChg chg="addSp delSp modSp add mod ord">
        <pc:chgData name="Inés Benito Díaz" userId="80a6b4dd390ac23e" providerId="LiveId" clId="{C4197F3E-68D7-5911-9EB2-153F3BF1B2E1}" dt="2025-09-28T19:05:27.491" v="6808" actId="790"/>
        <pc:sldMkLst>
          <pc:docMk/>
          <pc:sldMk cId="4196812100" sldId="294"/>
        </pc:sldMkLst>
        <pc:spChg chg="add mod">
          <ac:chgData name="Inés Benito Díaz" userId="80a6b4dd390ac23e" providerId="LiveId" clId="{C4197F3E-68D7-5911-9EB2-153F3BF1B2E1}" dt="2025-09-28T18:47:35.012" v="6260" actId="14100"/>
          <ac:spMkLst>
            <pc:docMk/>
            <pc:sldMk cId="4196812100" sldId="294"/>
            <ac:spMk id="2" creationId="{3B221763-A332-8F9D-0E95-93B140DFE42F}"/>
          </ac:spMkLst>
        </pc:spChg>
        <pc:spChg chg="add mod">
          <ac:chgData name="Inés Benito Díaz" userId="80a6b4dd390ac23e" providerId="LiveId" clId="{C4197F3E-68D7-5911-9EB2-153F3BF1B2E1}" dt="2025-09-28T18:47:31.727" v="6259" actId="14100"/>
          <ac:spMkLst>
            <pc:docMk/>
            <pc:sldMk cId="4196812100" sldId="294"/>
            <ac:spMk id="3" creationId="{151825E6-CB83-5125-0B33-388B6C2E5CD7}"/>
          </ac:spMkLst>
        </pc:spChg>
        <pc:spChg chg="add mod">
          <ac:chgData name="Inés Benito Díaz" userId="80a6b4dd390ac23e" providerId="LiveId" clId="{C4197F3E-68D7-5911-9EB2-153F3BF1B2E1}" dt="2025-09-28T18:48:15.217" v="6266" actId="20577"/>
          <ac:spMkLst>
            <pc:docMk/>
            <pc:sldMk cId="4196812100" sldId="294"/>
            <ac:spMk id="4" creationId="{F501281C-1ED5-A67D-ABB5-06750F0D5764}"/>
          </ac:spMkLst>
        </pc:spChg>
        <pc:spChg chg="mod">
          <ac:chgData name="Inés Benito Díaz" userId="80a6b4dd390ac23e" providerId="LiveId" clId="{C4197F3E-68D7-5911-9EB2-153F3BF1B2E1}" dt="2025-09-28T19:05:27.491" v="6808" actId="790"/>
          <ac:spMkLst>
            <pc:docMk/>
            <pc:sldMk cId="4196812100" sldId="294"/>
            <ac:spMk id="32" creationId="{C80B0B1D-E15B-11F4-C513-50EDEB95E9F3}"/>
          </ac:spMkLst>
        </pc:spChg>
        <pc:spChg chg="mod">
          <ac:chgData name="Inés Benito Díaz" userId="80a6b4dd390ac23e" providerId="LiveId" clId="{C4197F3E-68D7-5911-9EB2-153F3BF1B2E1}" dt="2025-09-28T18:56:43.792" v="6473" actId="2085"/>
          <ac:spMkLst>
            <pc:docMk/>
            <pc:sldMk cId="4196812100" sldId="294"/>
            <ac:spMk id="33" creationId="{617FC6BA-3714-2C75-8CC7-1172326B68F0}"/>
          </ac:spMkLst>
        </pc:spChg>
        <pc:spChg chg="add mod">
          <ac:chgData name="Inés Benito Díaz" userId="80a6b4dd390ac23e" providerId="LiveId" clId="{C4197F3E-68D7-5911-9EB2-153F3BF1B2E1}" dt="2025-09-28T19:05:27.491" v="6808" actId="790"/>
          <ac:spMkLst>
            <pc:docMk/>
            <pc:sldMk cId="4196812100" sldId="294"/>
            <ac:spMk id="36" creationId="{8BBB3922-700A-3A02-4974-AD703C649003}"/>
          </ac:spMkLst>
        </pc:spChg>
        <pc:spChg chg="mod">
          <ac:chgData name="Inés Benito Díaz" userId="80a6b4dd390ac23e" providerId="LiveId" clId="{C4197F3E-68D7-5911-9EB2-153F3BF1B2E1}" dt="2025-09-28T18:56:43.792" v="6473" actId="2085"/>
          <ac:spMkLst>
            <pc:docMk/>
            <pc:sldMk cId="4196812100" sldId="294"/>
            <ac:spMk id="37" creationId="{B54F6C11-3311-FFB9-B2AB-3DA554CA120C}"/>
          </ac:spMkLst>
        </pc:spChg>
        <pc:spChg chg="mod">
          <ac:chgData name="Inés Benito Díaz" userId="80a6b4dd390ac23e" providerId="LiveId" clId="{C4197F3E-68D7-5911-9EB2-153F3BF1B2E1}" dt="2025-09-28T19:05:27.491" v="6808" actId="790"/>
          <ac:spMkLst>
            <pc:docMk/>
            <pc:sldMk cId="4196812100" sldId="294"/>
            <ac:spMk id="40" creationId="{FE052F57-B94E-8384-EE9D-91FCF3185BDD}"/>
          </ac:spMkLst>
        </pc:spChg>
        <pc:spChg chg="add mod">
          <ac:chgData name="Inés Benito Díaz" userId="80a6b4dd390ac23e" providerId="LiveId" clId="{C4197F3E-68D7-5911-9EB2-153F3BF1B2E1}" dt="2025-09-28T18:56:43.792" v="6473" actId="2085"/>
          <ac:spMkLst>
            <pc:docMk/>
            <pc:sldMk cId="4196812100" sldId="294"/>
            <ac:spMk id="41" creationId="{2A887ABC-B47F-9FE0-E251-4E1A032AA760}"/>
          </ac:spMkLst>
        </pc:spChg>
        <pc:spChg chg="mod">
          <ac:chgData name="Inés Benito Díaz" userId="80a6b4dd390ac23e" providerId="LiveId" clId="{C4197F3E-68D7-5911-9EB2-153F3BF1B2E1}" dt="2025-09-28T19:05:27.491" v="6808" actId="790"/>
          <ac:spMkLst>
            <pc:docMk/>
            <pc:sldMk cId="4196812100" sldId="294"/>
            <ac:spMk id="44" creationId="{BE712283-BD1C-1A81-D542-C6BC249B84A0}"/>
          </ac:spMkLst>
        </pc:spChg>
        <pc:spChg chg="mod">
          <ac:chgData name="Inés Benito Díaz" userId="80a6b4dd390ac23e" providerId="LiveId" clId="{C4197F3E-68D7-5911-9EB2-153F3BF1B2E1}" dt="2025-09-28T19:05:27.491" v="6808" actId="790"/>
          <ac:spMkLst>
            <pc:docMk/>
            <pc:sldMk cId="4196812100" sldId="294"/>
            <ac:spMk id="45" creationId="{2249CEFD-C555-FDDD-F5F6-F4F6AD5A1C76}"/>
          </ac:spMkLst>
        </pc:spChg>
        <pc:spChg chg="add mod">
          <ac:chgData name="Inés Benito Díaz" userId="80a6b4dd390ac23e" providerId="LiveId" clId="{C4197F3E-68D7-5911-9EB2-153F3BF1B2E1}" dt="2025-09-28T18:52:36.352" v="6328" actId="108"/>
          <ac:spMkLst>
            <pc:docMk/>
            <pc:sldMk cId="4196812100" sldId="294"/>
            <ac:spMk id="48" creationId="{50A9E897-9607-AD5C-0507-52E5CB3770BC}"/>
          </ac:spMkLst>
        </pc:spChg>
        <pc:spChg chg="add mod">
          <ac:chgData name="Inés Benito Díaz" userId="80a6b4dd390ac23e" providerId="LiveId" clId="{C4197F3E-68D7-5911-9EB2-153F3BF1B2E1}" dt="2025-09-28T19:05:27.491" v="6808" actId="790"/>
          <ac:spMkLst>
            <pc:docMk/>
            <pc:sldMk cId="4196812100" sldId="294"/>
            <ac:spMk id="49" creationId="{9CDB3EC5-4CA9-79EC-C458-D2E714121316}"/>
          </ac:spMkLst>
        </pc:spChg>
        <pc:spChg chg="add mod">
          <ac:chgData name="Inés Benito Díaz" userId="80a6b4dd390ac23e" providerId="LiveId" clId="{C4197F3E-68D7-5911-9EB2-153F3BF1B2E1}" dt="2025-09-28T19:05:27.491" v="6808" actId="790"/>
          <ac:spMkLst>
            <pc:docMk/>
            <pc:sldMk cId="4196812100" sldId="294"/>
            <ac:spMk id="52" creationId="{46B5034F-5975-41AA-2281-5CB734FACD96}"/>
          </ac:spMkLst>
        </pc:spChg>
        <pc:spChg chg="add mod">
          <ac:chgData name="Inés Benito Díaz" userId="80a6b4dd390ac23e" providerId="LiveId" clId="{C4197F3E-68D7-5911-9EB2-153F3BF1B2E1}" dt="2025-09-28T19:05:27.491" v="6808" actId="790"/>
          <ac:spMkLst>
            <pc:docMk/>
            <pc:sldMk cId="4196812100" sldId="294"/>
            <ac:spMk id="60" creationId="{38396B2F-4B29-DF95-EC9A-4B69224B0585}"/>
          </ac:spMkLst>
        </pc:spChg>
        <pc:spChg chg="add mod">
          <ac:chgData name="Inés Benito Díaz" userId="80a6b4dd390ac23e" providerId="LiveId" clId="{C4197F3E-68D7-5911-9EB2-153F3BF1B2E1}" dt="2025-09-28T19:05:27.491" v="6808" actId="790"/>
          <ac:spMkLst>
            <pc:docMk/>
            <pc:sldMk cId="4196812100" sldId="294"/>
            <ac:spMk id="61" creationId="{F3237812-EF53-160C-9196-0FEBE938FA22}"/>
          </ac:spMkLst>
        </pc:spChg>
        <pc:spChg chg="add mod">
          <ac:chgData name="Inés Benito Díaz" userId="80a6b4dd390ac23e" providerId="LiveId" clId="{C4197F3E-68D7-5911-9EB2-153F3BF1B2E1}" dt="2025-09-28T18:53:30.523" v="6348" actId="465"/>
          <ac:spMkLst>
            <pc:docMk/>
            <pc:sldMk cId="4196812100" sldId="294"/>
            <ac:spMk id="62" creationId="{502E5E30-5E14-F701-AB8F-DF1FDFADE943}"/>
          </ac:spMkLst>
        </pc:spChg>
        <pc:spChg chg="add mod">
          <ac:chgData name="Inés Benito Díaz" userId="80a6b4dd390ac23e" providerId="LiveId" clId="{C4197F3E-68D7-5911-9EB2-153F3BF1B2E1}" dt="2025-09-28T18:53:30.523" v="6348" actId="465"/>
          <ac:spMkLst>
            <pc:docMk/>
            <pc:sldMk cId="4196812100" sldId="294"/>
            <ac:spMk id="63" creationId="{31BDFB61-7661-8E8A-CF4D-AD3BBF66D184}"/>
          </ac:spMkLst>
        </pc:spChg>
        <pc:spChg chg="add mod">
          <ac:chgData name="Inés Benito Díaz" userId="80a6b4dd390ac23e" providerId="LiveId" clId="{C4197F3E-68D7-5911-9EB2-153F3BF1B2E1}" dt="2025-09-28T18:53:30.523" v="6348" actId="465"/>
          <ac:spMkLst>
            <pc:docMk/>
            <pc:sldMk cId="4196812100" sldId="294"/>
            <ac:spMk id="192" creationId="{3A7D8085-3063-84F0-5C98-2130FDADB9DB}"/>
          </ac:spMkLst>
        </pc:spChg>
        <pc:spChg chg="add mod">
          <ac:chgData name="Inés Benito Díaz" userId="80a6b4dd390ac23e" providerId="LiveId" clId="{C4197F3E-68D7-5911-9EB2-153F3BF1B2E1}" dt="2025-09-28T19:05:27.491" v="6808" actId="790"/>
          <ac:spMkLst>
            <pc:docMk/>
            <pc:sldMk cId="4196812100" sldId="294"/>
            <ac:spMk id="193" creationId="{0B3096B0-466E-31AC-0EA4-56C52ACDAA8D}"/>
          </ac:spMkLst>
        </pc:spChg>
        <pc:spChg chg="add mod">
          <ac:chgData name="Inés Benito Díaz" userId="80a6b4dd390ac23e" providerId="LiveId" clId="{C4197F3E-68D7-5911-9EB2-153F3BF1B2E1}" dt="2025-09-28T18:57:32.376" v="6478" actId="1076"/>
          <ac:spMkLst>
            <pc:docMk/>
            <pc:sldMk cId="4196812100" sldId="294"/>
            <ac:spMk id="194" creationId="{87438AD7-2EE4-B86A-194D-ED94C53251C0}"/>
          </ac:spMkLst>
        </pc:spChg>
        <pc:picChg chg="add mod">
          <ac:chgData name="Inés Benito Díaz" userId="80a6b4dd390ac23e" providerId="LiveId" clId="{C4197F3E-68D7-5911-9EB2-153F3BF1B2E1}" dt="2025-09-28T18:47:19.011" v="6218"/>
          <ac:picMkLst>
            <pc:docMk/>
            <pc:sldMk cId="4196812100" sldId="294"/>
            <ac:picMk id="5" creationId="{65A85C6C-0337-51D6-BB52-827B25A066DC}"/>
          </ac:picMkLst>
        </pc:picChg>
        <pc:picChg chg="mod">
          <ac:chgData name="Inés Benito Díaz" userId="80a6b4dd390ac23e" providerId="LiveId" clId="{C4197F3E-68D7-5911-9EB2-153F3BF1B2E1}" dt="2025-09-28T18:57:35.924" v="6489" actId="1036"/>
          <ac:picMkLst>
            <pc:docMk/>
            <pc:sldMk cId="4196812100" sldId="294"/>
            <ac:picMk id="57" creationId="{B50A7C22-131A-E3C3-8A29-DB068D4742B0}"/>
          </ac:picMkLst>
        </pc:picChg>
      </pc:sldChg>
      <pc:sldChg chg="add del ord">
        <pc:chgData name="Inés Benito Díaz" userId="80a6b4dd390ac23e" providerId="LiveId" clId="{C4197F3E-68D7-5911-9EB2-153F3BF1B2E1}" dt="2025-09-28T19:06:22.436" v="6820" actId="2696"/>
        <pc:sldMkLst>
          <pc:docMk/>
          <pc:sldMk cId="58374898" sldId="295"/>
        </pc:sldMkLst>
      </pc:sldChg>
      <pc:sldChg chg="add del">
        <pc:chgData name="Inés Benito Díaz" userId="80a6b4dd390ac23e" providerId="LiveId" clId="{C4197F3E-68D7-5911-9EB2-153F3BF1B2E1}" dt="2025-09-28T18:57:50.416" v="6490" actId="2696"/>
        <pc:sldMkLst>
          <pc:docMk/>
          <pc:sldMk cId="3152168371" sldId="295"/>
        </pc:sldMkLst>
      </pc:sldChg>
      <pc:sldChg chg="addSp delSp modSp add mod ord">
        <pc:chgData name="Inés Benito Díaz" userId="80a6b4dd390ac23e" providerId="LiveId" clId="{C4197F3E-68D7-5911-9EB2-153F3BF1B2E1}" dt="2025-09-28T19:06:12.693" v="6819" actId="14100"/>
        <pc:sldMkLst>
          <pc:docMk/>
          <pc:sldMk cId="1642175872" sldId="296"/>
        </pc:sldMkLst>
        <pc:spChg chg="mod">
          <ac:chgData name="Inés Benito Díaz" userId="80a6b4dd390ac23e" providerId="LiveId" clId="{C4197F3E-68D7-5911-9EB2-153F3BF1B2E1}" dt="2025-09-28T19:05:39.007" v="6809" actId="790"/>
          <ac:spMkLst>
            <pc:docMk/>
            <pc:sldMk cId="1642175872" sldId="296"/>
            <ac:spMk id="2" creationId="{1BDED429-F754-CE2A-137C-5A0C897595F0}"/>
          </ac:spMkLst>
        </pc:spChg>
        <pc:spChg chg="mod">
          <ac:chgData name="Inés Benito Díaz" userId="80a6b4dd390ac23e" providerId="LiveId" clId="{C4197F3E-68D7-5911-9EB2-153F3BF1B2E1}" dt="2025-09-28T18:59:07.723" v="6529" actId="20577"/>
          <ac:spMkLst>
            <pc:docMk/>
            <pc:sldMk cId="1642175872" sldId="296"/>
            <ac:spMk id="3" creationId="{8315EC70-3963-00F1-B4F5-915E5BCC2C1C}"/>
          </ac:spMkLst>
        </pc:spChg>
        <pc:spChg chg="add mod">
          <ac:chgData name="Inés Benito Díaz" userId="80a6b4dd390ac23e" providerId="LiveId" clId="{C4197F3E-68D7-5911-9EB2-153F3BF1B2E1}" dt="2025-09-28T19:05:39.007" v="6809" actId="790"/>
          <ac:spMkLst>
            <pc:docMk/>
            <pc:sldMk cId="1642175872" sldId="296"/>
            <ac:spMk id="4" creationId="{85B793EB-CBFA-8D17-91D0-87984856FA5D}"/>
          </ac:spMkLst>
        </pc:spChg>
        <pc:spChg chg="add mod">
          <ac:chgData name="Inés Benito Díaz" userId="80a6b4dd390ac23e" providerId="LiveId" clId="{C4197F3E-68D7-5911-9EB2-153F3BF1B2E1}" dt="2025-09-28T19:06:12.693" v="6819" actId="14100"/>
          <ac:spMkLst>
            <pc:docMk/>
            <pc:sldMk cId="1642175872" sldId="296"/>
            <ac:spMk id="24" creationId="{06E04541-F237-D02C-6CDE-2CE415EEA943}"/>
          </ac:spMkLst>
        </pc:spChg>
        <pc:spChg chg="add mod">
          <ac:chgData name="Inés Benito Díaz" userId="80a6b4dd390ac23e" providerId="LiveId" clId="{C4197F3E-68D7-5911-9EB2-153F3BF1B2E1}" dt="2025-09-28T19:05:39.007" v="6809" actId="790"/>
          <ac:spMkLst>
            <pc:docMk/>
            <pc:sldMk cId="1642175872" sldId="296"/>
            <ac:spMk id="26" creationId="{72652C60-E690-FF0A-E210-DD70DEE3AB85}"/>
          </ac:spMkLst>
        </pc:spChg>
        <pc:spChg chg="mod">
          <ac:chgData name="Inés Benito Díaz" userId="80a6b4dd390ac23e" providerId="LiveId" clId="{C4197F3E-68D7-5911-9EB2-153F3BF1B2E1}" dt="2025-09-28T19:04:53.763" v="6732" actId="465"/>
          <ac:spMkLst>
            <pc:docMk/>
            <pc:sldMk cId="1642175872" sldId="296"/>
            <ac:spMk id="28" creationId="{74D83153-2D7F-7A65-7651-CA6B6645DCCA}"/>
          </ac:spMkLst>
        </pc:spChg>
        <pc:spChg chg="add mod">
          <ac:chgData name="Inés Benito Díaz" userId="80a6b4dd390ac23e" providerId="LiveId" clId="{C4197F3E-68D7-5911-9EB2-153F3BF1B2E1}" dt="2025-09-28T19:05:39.007" v="6809" actId="790"/>
          <ac:spMkLst>
            <pc:docMk/>
            <pc:sldMk cId="1642175872" sldId="296"/>
            <ac:spMk id="29" creationId="{BD3D65C2-5520-B0A2-1A1E-9BDCE6070CDB}"/>
          </ac:spMkLst>
        </pc:spChg>
        <pc:spChg chg="add mod">
          <ac:chgData name="Inés Benito Díaz" userId="80a6b4dd390ac23e" providerId="LiveId" clId="{C4197F3E-68D7-5911-9EB2-153F3BF1B2E1}" dt="2025-09-28T19:05:39.007" v="6809" actId="790"/>
          <ac:spMkLst>
            <pc:docMk/>
            <pc:sldMk cId="1642175872" sldId="296"/>
            <ac:spMk id="30" creationId="{33A9D5AD-63F7-30E8-4FDF-F60A830CDA21}"/>
          </ac:spMkLst>
        </pc:spChg>
        <pc:spChg chg="add mod">
          <ac:chgData name="Inés Benito Díaz" userId="80a6b4dd390ac23e" providerId="LiveId" clId="{C4197F3E-68D7-5911-9EB2-153F3BF1B2E1}" dt="2025-09-28T19:05:39.007" v="6809" actId="790"/>
          <ac:spMkLst>
            <pc:docMk/>
            <pc:sldMk cId="1642175872" sldId="296"/>
            <ac:spMk id="31" creationId="{951096CD-B8E2-F637-C66E-2C05CB9907D3}"/>
          </ac:spMkLst>
        </pc:spChg>
        <pc:spChg chg="add mod">
          <ac:chgData name="Inés Benito Díaz" userId="80a6b4dd390ac23e" providerId="LiveId" clId="{C4197F3E-68D7-5911-9EB2-153F3BF1B2E1}" dt="2025-09-28T19:05:39.007" v="6809" actId="790"/>
          <ac:spMkLst>
            <pc:docMk/>
            <pc:sldMk cId="1642175872" sldId="296"/>
            <ac:spMk id="32" creationId="{F16CFD5E-B165-0B2B-76C5-69813FCC8318}"/>
          </ac:spMkLst>
        </pc:spChg>
        <pc:spChg chg="add mod">
          <ac:chgData name="Inés Benito Díaz" userId="80a6b4dd390ac23e" providerId="LiveId" clId="{C4197F3E-68D7-5911-9EB2-153F3BF1B2E1}" dt="2025-09-28T19:05:39.007" v="6809" actId="790"/>
          <ac:spMkLst>
            <pc:docMk/>
            <pc:sldMk cId="1642175872" sldId="296"/>
            <ac:spMk id="33" creationId="{D0CEC409-FFA8-4724-EDCC-485A682A4624}"/>
          </ac:spMkLst>
        </pc:spChg>
        <pc:spChg chg="add mod">
          <ac:chgData name="Inés Benito Díaz" userId="80a6b4dd390ac23e" providerId="LiveId" clId="{C4197F3E-68D7-5911-9EB2-153F3BF1B2E1}" dt="2025-09-28T19:05:39.007" v="6809" actId="790"/>
          <ac:spMkLst>
            <pc:docMk/>
            <pc:sldMk cId="1642175872" sldId="296"/>
            <ac:spMk id="34" creationId="{0217EEB7-168C-DD51-32F8-28D9607319FC}"/>
          </ac:spMkLst>
        </pc:spChg>
        <pc:picChg chg="add mod">
          <ac:chgData name="Inés Benito Díaz" userId="80a6b4dd390ac23e" providerId="LiveId" clId="{C4197F3E-68D7-5911-9EB2-153F3BF1B2E1}" dt="2025-09-28T19:06:07.293" v="6817" actId="1076"/>
          <ac:picMkLst>
            <pc:docMk/>
            <pc:sldMk cId="1642175872" sldId="296"/>
            <ac:picMk id="37" creationId="{0169894E-0F32-06E6-8B83-0DAE3FE69D16}"/>
          </ac:picMkLst>
        </pc:picChg>
      </pc:sldChg>
      <pc:sldChg chg="addSp delSp modSp add mod ord">
        <pc:chgData name="Inés Benito Díaz" userId="80a6b4dd390ac23e" providerId="LiveId" clId="{C4197F3E-68D7-5911-9EB2-153F3BF1B2E1}" dt="2025-09-28T19:16:33.389" v="7421" actId="1036"/>
        <pc:sldMkLst>
          <pc:docMk/>
          <pc:sldMk cId="3080800917" sldId="297"/>
        </pc:sldMkLst>
        <pc:spChg chg="add mod">
          <ac:chgData name="Inés Benito Díaz" userId="80a6b4dd390ac23e" providerId="LiveId" clId="{C4197F3E-68D7-5911-9EB2-153F3BF1B2E1}" dt="2025-09-28T19:16:24.289" v="7403" actId="790"/>
          <ac:spMkLst>
            <pc:docMk/>
            <pc:sldMk cId="3080800917" sldId="297"/>
            <ac:spMk id="2" creationId="{1CFAE598-111D-80C1-0C8E-CDFD71351D3F}"/>
          </ac:spMkLst>
        </pc:spChg>
        <pc:spChg chg="add mod">
          <ac:chgData name="Inés Benito Díaz" userId="80a6b4dd390ac23e" providerId="LiveId" clId="{C4197F3E-68D7-5911-9EB2-153F3BF1B2E1}" dt="2025-09-28T19:16:24.289" v="7403" actId="790"/>
          <ac:spMkLst>
            <pc:docMk/>
            <pc:sldMk cId="3080800917" sldId="297"/>
            <ac:spMk id="3" creationId="{3DF635BC-C7C7-5731-43A3-2D5F834F0E54}"/>
          </ac:spMkLst>
        </pc:spChg>
        <pc:spChg chg="add mod">
          <ac:chgData name="Inés Benito Díaz" userId="80a6b4dd390ac23e" providerId="LiveId" clId="{C4197F3E-68D7-5911-9EB2-153F3BF1B2E1}" dt="2025-09-28T19:16:24.289" v="7403" actId="790"/>
          <ac:spMkLst>
            <pc:docMk/>
            <pc:sldMk cId="3080800917" sldId="297"/>
            <ac:spMk id="4" creationId="{C13CA4DD-C689-3B2B-BFB1-9FE0F3555E12}"/>
          </ac:spMkLst>
        </pc:spChg>
        <pc:spChg chg="add mod">
          <ac:chgData name="Inés Benito Díaz" userId="80a6b4dd390ac23e" providerId="LiveId" clId="{C4197F3E-68D7-5911-9EB2-153F3BF1B2E1}" dt="2025-09-28T19:16:33.389" v="7421" actId="1036"/>
          <ac:spMkLst>
            <pc:docMk/>
            <pc:sldMk cId="3080800917" sldId="297"/>
            <ac:spMk id="5" creationId="{4A5B7860-AF2B-A6D6-A7A5-6682970AB4F0}"/>
          </ac:spMkLst>
        </pc:spChg>
        <pc:spChg chg="add mod">
          <ac:chgData name="Inés Benito Díaz" userId="80a6b4dd390ac23e" providerId="LiveId" clId="{C4197F3E-68D7-5911-9EB2-153F3BF1B2E1}" dt="2025-09-28T19:16:33.389" v="7421" actId="1036"/>
          <ac:spMkLst>
            <pc:docMk/>
            <pc:sldMk cId="3080800917" sldId="297"/>
            <ac:spMk id="6" creationId="{1AEBC4B3-E665-6A29-95B6-848FA09BBB57}"/>
          </ac:spMkLst>
        </pc:spChg>
        <pc:spChg chg="add mod">
          <ac:chgData name="Inés Benito Díaz" userId="80a6b4dd390ac23e" providerId="LiveId" clId="{C4197F3E-68D7-5911-9EB2-153F3BF1B2E1}" dt="2025-09-28T19:16:33.389" v="7421" actId="1036"/>
          <ac:spMkLst>
            <pc:docMk/>
            <pc:sldMk cId="3080800917" sldId="297"/>
            <ac:spMk id="7" creationId="{59BFE35F-93CC-3EDE-94C2-3CEB33E681BE}"/>
          </ac:spMkLst>
        </pc:spChg>
        <pc:spChg chg="add mod">
          <ac:chgData name="Inés Benito Díaz" userId="80a6b4dd390ac23e" providerId="LiveId" clId="{C4197F3E-68D7-5911-9EB2-153F3BF1B2E1}" dt="2025-09-28T19:16:33.389" v="7421" actId="1036"/>
          <ac:spMkLst>
            <pc:docMk/>
            <pc:sldMk cId="3080800917" sldId="297"/>
            <ac:spMk id="8" creationId="{9A1D1478-B540-E51F-B969-21D181A7DDAE}"/>
          </ac:spMkLst>
        </pc:spChg>
        <pc:spChg chg="mod">
          <ac:chgData name="Inés Benito Díaz" userId="80a6b4dd390ac23e" providerId="LiveId" clId="{C4197F3E-68D7-5911-9EB2-153F3BF1B2E1}" dt="2025-09-28T19:16:33.389" v="7421" actId="1036"/>
          <ac:spMkLst>
            <pc:docMk/>
            <pc:sldMk cId="3080800917" sldId="297"/>
            <ac:spMk id="10" creationId="{DD1CF684-41C6-1C7B-06AB-F9523777B255}"/>
          </ac:spMkLst>
        </pc:spChg>
        <pc:spChg chg="add mod">
          <ac:chgData name="Inés Benito Díaz" userId="80a6b4dd390ac23e" providerId="LiveId" clId="{C4197F3E-68D7-5911-9EB2-153F3BF1B2E1}" dt="2025-09-28T19:16:33.389" v="7421" actId="1036"/>
          <ac:spMkLst>
            <pc:docMk/>
            <pc:sldMk cId="3080800917" sldId="297"/>
            <ac:spMk id="11" creationId="{3D52D409-47A6-5D6C-C271-5759B3159D0C}"/>
          </ac:spMkLst>
        </pc:spChg>
        <pc:spChg chg="mod">
          <ac:chgData name="Inés Benito Díaz" userId="80a6b4dd390ac23e" providerId="LiveId" clId="{C4197F3E-68D7-5911-9EB2-153F3BF1B2E1}" dt="2025-09-28T19:16:33.389" v="7421" actId="1036"/>
          <ac:spMkLst>
            <pc:docMk/>
            <pc:sldMk cId="3080800917" sldId="297"/>
            <ac:spMk id="12" creationId="{662A4520-D268-9529-87D5-6C6EA26C846B}"/>
          </ac:spMkLst>
        </pc:spChg>
        <pc:spChg chg="add mod">
          <ac:chgData name="Inés Benito Díaz" userId="80a6b4dd390ac23e" providerId="LiveId" clId="{C4197F3E-68D7-5911-9EB2-153F3BF1B2E1}" dt="2025-09-28T19:16:33.389" v="7421" actId="1036"/>
          <ac:spMkLst>
            <pc:docMk/>
            <pc:sldMk cId="3080800917" sldId="297"/>
            <ac:spMk id="22" creationId="{342AC687-301D-43D8-FAC1-DD864E1712BA}"/>
          </ac:spMkLst>
        </pc:spChg>
        <pc:spChg chg="add mod">
          <ac:chgData name="Inés Benito Díaz" userId="80a6b4dd390ac23e" providerId="LiveId" clId="{C4197F3E-68D7-5911-9EB2-153F3BF1B2E1}" dt="2025-09-28T19:16:33.389" v="7421" actId="1036"/>
          <ac:spMkLst>
            <pc:docMk/>
            <pc:sldMk cId="3080800917" sldId="297"/>
            <ac:spMk id="23" creationId="{96444B3C-4400-5091-30A6-660191C9773F}"/>
          </ac:spMkLst>
        </pc:spChg>
        <pc:picChg chg="add mod modCrop">
          <ac:chgData name="Inés Benito Díaz" userId="80a6b4dd390ac23e" providerId="LiveId" clId="{C4197F3E-68D7-5911-9EB2-153F3BF1B2E1}" dt="2025-09-28T19:08:51.136" v="6877" actId="732"/>
          <ac:picMkLst>
            <pc:docMk/>
            <pc:sldMk cId="3080800917" sldId="297"/>
            <ac:picMk id="20" creationId="{44208F35-AA28-575F-F630-3530C75AD652}"/>
          </ac:picMkLst>
        </pc:picChg>
      </pc:sldChg>
      <pc:sldChg chg="addSp delSp modSp add mod">
        <pc:chgData name="Inés Benito Díaz" userId="80a6b4dd390ac23e" providerId="LiveId" clId="{C4197F3E-68D7-5911-9EB2-153F3BF1B2E1}" dt="2025-09-28T19:24:25.661" v="7534" actId="20577"/>
        <pc:sldMkLst>
          <pc:docMk/>
          <pc:sldMk cId="1368825973" sldId="298"/>
        </pc:sldMkLst>
        <pc:spChg chg="mod">
          <ac:chgData name="Inés Benito Díaz" userId="80a6b4dd390ac23e" providerId="LiveId" clId="{C4197F3E-68D7-5911-9EB2-153F3BF1B2E1}" dt="2025-09-28T19:18:22.685" v="7443" actId="20577"/>
          <ac:spMkLst>
            <pc:docMk/>
            <pc:sldMk cId="1368825973" sldId="298"/>
            <ac:spMk id="3" creationId="{1BBBD418-2CA6-524B-9901-FE307947608B}"/>
          </ac:spMkLst>
        </pc:spChg>
        <pc:spChg chg="mod">
          <ac:chgData name="Inés Benito Díaz" userId="80a6b4dd390ac23e" providerId="LiveId" clId="{C4197F3E-68D7-5911-9EB2-153F3BF1B2E1}" dt="2025-09-28T19:24:25.661" v="7534" actId="20577"/>
          <ac:spMkLst>
            <pc:docMk/>
            <pc:sldMk cId="1368825973" sldId="298"/>
            <ac:spMk id="4" creationId="{E1D2A502-3E2D-3480-A900-8B1D5ADFC76B}"/>
          </ac:spMkLst>
        </pc:spChg>
        <pc:spChg chg="mod">
          <ac:chgData name="Inés Benito Díaz" userId="80a6b4dd390ac23e" providerId="LiveId" clId="{C4197F3E-68D7-5911-9EB2-153F3BF1B2E1}" dt="2025-09-28T19:20:14.163" v="7466" actId="1076"/>
          <ac:spMkLst>
            <pc:docMk/>
            <pc:sldMk cId="1368825973" sldId="298"/>
            <ac:spMk id="22" creationId="{281DF2D6-4E98-986E-DA35-61B43D31148F}"/>
          </ac:spMkLst>
        </pc:spChg>
        <pc:spChg chg="mod">
          <ac:chgData name="Inés Benito Díaz" userId="80a6b4dd390ac23e" providerId="LiveId" clId="{C4197F3E-68D7-5911-9EB2-153F3BF1B2E1}" dt="2025-09-28T19:20:17.692" v="7467" actId="1076"/>
          <ac:spMkLst>
            <pc:docMk/>
            <pc:sldMk cId="1368825973" sldId="298"/>
            <ac:spMk id="23" creationId="{F8ECBE28-2652-4B57-BB34-7603E2119803}"/>
          </ac:spMkLst>
        </pc:spChg>
        <pc:picChg chg="add mod modCrop">
          <ac:chgData name="Inés Benito Díaz" userId="80a6b4dd390ac23e" providerId="LiveId" clId="{C4197F3E-68D7-5911-9EB2-153F3BF1B2E1}" dt="2025-09-28T19:19:45.493" v="7454" actId="18131"/>
          <ac:picMkLst>
            <pc:docMk/>
            <pc:sldMk cId="1368825973" sldId="298"/>
            <ac:picMk id="13" creationId="{3F564A23-D1DA-9E99-6588-9766AE731489}"/>
          </ac:picMkLst>
        </pc:picChg>
      </pc:sldChg>
      <pc:sldChg chg="add del">
        <pc:chgData name="Inés Benito Díaz" userId="80a6b4dd390ac23e" providerId="LiveId" clId="{C4197F3E-68D7-5911-9EB2-153F3BF1B2E1}" dt="2025-09-28T19:16:39.838" v="7422" actId="2696"/>
        <pc:sldMkLst>
          <pc:docMk/>
          <pc:sldMk cId="4085392023" sldId="298"/>
        </pc:sldMkLst>
      </pc:sldChg>
      <pc:sldChg chg="addSp delSp modSp new mod">
        <pc:chgData name="Inés Benito Díaz" userId="80a6b4dd390ac23e" providerId="LiveId" clId="{C4197F3E-68D7-5911-9EB2-153F3BF1B2E1}" dt="2025-09-28T19:32:35.836" v="7641" actId="20577"/>
        <pc:sldMkLst>
          <pc:docMk/>
          <pc:sldMk cId="1140307071" sldId="299"/>
        </pc:sldMkLst>
        <pc:spChg chg="add mod">
          <ac:chgData name="Inés Benito Díaz" userId="80a6b4dd390ac23e" providerId="LiveId" clId="{C4197F3E-68D7-5911-9EB2-153F3BF1B2E1}" dt="2025-09-28T19:20:41.140" v="7469"/>
          <ac:spMkLst>
            <pc:docMk/>
            <pc:sldMk cId="1140307071" sldId="299"/>
            <ac:spMk id="2" creationId="{D2B217FF-D59A-94FD-E61D-404C54879915}"/>
          </ac:spMkLst>
        </pc:spChg>
        <pc:spChg chg="add mod">
          <ac:chgData name="Inés Benito Díaz" userId="80a6b4dd390ac23e" providerId="LiveId" clId="{C4197F3E-68D7-5911-9EB2-153F3BF1B2E1}" dt="2025-09-28T19:20:41.140" v="7469"/>
          <ac:spMkLst>
            <pc:docMk/>
            <pc:sldMk cId="1140307071" sldId="299"/>
            <ac:spMk id="3" creationId="{08F755DB-431E-2579-06FE-96F384D6CA2A}"/>
          </ac:spMkLst>
        </pc:spChg>
        <pc:spChg chg="mod">
          <ac:chgData name="Inés Benito Díaz" userId="80a6b4dd390ac23e" providerId="LiveId" clId="{C4197F3E-68D7-5911-9EB2-153F3BF1B2E1}" dt="2025-09-28T19:20:47.092" v="7485" actId="20577"/>
          <ac:spMkLst>
            <pc:docMk/>
            <pc:sldMk cId="1140307071" sldId="299"/>
            <ac:spMk id="4" creationId="{DB71BFDB-6744-55A2-8808-AB56883AB4AB}"/>
          </ac:spMkLst>
        </pc:spChg>
        <pc:spChg chg="add mod">
          <ac:chgData name="Inés Benito Díaz" userId="80a6b4dd390ac23e" providerId="LiveId" clId="{C4197F3E-68D7-5911-9EB2-153F3BF1B2E1}" dt="2025-09-28T19:20:58.776" v="7492" actId="20577"/>
          <ac:spMkLst>
            <pc:docMk/>
            <pc:sldMk cId="1140307071" sldId="299"/>
            <ac:spMk id="5" creationId="{574BD6BF-EE68-0CBF-02C9-491077DCBF82}"/>
          </ac:spMkLst>
        </pc:spChg>
        <pc:spChg chg="add mod">
          <ac:chgData name="Inés Benito Díaz" userId="80a6b4dd390ac23e" providerId="LiveId" clId="{C4197F3E-68D7-5911-9EB2-153F3BF1B2E1}" dt="2025-09-28T19:32:35.836" v="7641" actId="20577"/>
          <ac:spMkLst>
            <pc:docMk/>
            <pc:sldMk cId="1140307071" sldId="299"/>
            <ac:spMk id="6" creationId="{8C52609C-7B72-E431-23F1-A5DBE5975ABC}"/>
          </ac:spMkLst>
        </pc:spChg>
        <pc:spChg chg="add mod">
          <ac:chgData name="Inés Benito Díaz" userId="80a6b4dd390ac23e" providerId="LiveId" clId="{C4197F3E-68D7-5911-9EB2-153F3BF1B2E1}" dt="2025-09-28T19:20:59.998" v="7494" actId="20577"/>
          <ac:spMkLst>
            <pc:docMk/>
            <pc:sldMk cId="1140307071" sldId="299"/>
            <ac:spMk id="7" creationId="{D4BAE762-7B6C-8C34-3552-AF883992BA8C}"/>
          </ac:spMkLst>
        </pc:spChg>
        <pc:spChg chg="add mod">
          <ac:chgData name="Inés Benito Díaz" userId="80a6b4dd390ac23e" providerId="LiveId" clId="{C4197F3E-68D7-5911-9EB2-153F3BF1B2E1}" dt="2025-09-28T19:21:01.529" v="7496" actId="20577"/>
          <ac:spMkLst>
            <pc:docMk/>
            <pc:sldMk cId="1140307071" sldId="299"/>
            <ac:spMk id="8" creationId="{99E06F4F-AA81-71B6-7D15-FE5AB9D70F3B}"/>
          </ac:spMkLst>
        </pc:spChg>
        <pc:spChg chg="add mod">
          <ac:chgData name="Inés Benito Díaz" userId="80a6b4dd390ac23e" providerId="LiveId" clId="{C4197F3E-68D7-5911-9EB2-153F3BF1B2E1}" dt="2025-09-28T19:21:02.830" v="7498" actId="20577"/>
          <ac:spMkLst>
            <pc:docMk/>
            <pc:sldMk cId="1140307071" sldId="299"/>
            <ac:spMk id="9" creationId="{0FC3D730-5389-B5AA-8D24-E650625C2E3F}"/>
          </ac:spMkLst>
        </pc:spChg>
        <pc:spChg chg="add mod">
          <ac:chgData name="Inés Benito Díaz" userId="80a6b4dd390ac23e" providerId="LiveId" clId="{C4197F3E-68D7-5911-9EB2-153F3BF1B2E1}" dt="2025-09-28T19:20:41.140" v="7469"/>
          <ac:spMkLst>
            <pc:docMk/>
            <pc:sldMk cId="1140307071" sldId="299"/>
            <ac:spMk id="11" creationId="{801252CB-E84E-884C-75C2-429C21EB21FE}"/>
          </ac:spMkLst>
        </pc:spChg>
        <pc:spChg chg="add mod">
          <ac:chgData name="Inés Benito Díaz" userId="80a6b4dd390ac23e" providerId="LiveId" clId="{C4197F3E-68D7-5911-9EB2-153F3BF1B2E1}" dt="2025-09-28T19:20:41.140" v="7469"/>
          <ac:spMkLst>
            <pc:docMk/>
            <pc:sldMk cId="1140307071" sldId="299"/>
            <ac:spMk id="12" creationId="{CEA76240-AE19-D9DD-758E-E5C34BEC2C2D}"/>
          </ac:spMkLst>
        </pc:spChg>
        <pc:spChg chg="add mod">
          <ac:chgData name="Inés Benito Díaz" userId="80a6b4dd390ac23e" providerId="LiveId" clId="{C4197F3E-68D7-5911-9EB2-153F3BF1B2E1}" dt="2025-09-28T19:20:41.140" v="7469"/>
          <ac:spMkLst>
            <pc:docMk/>
            <pc:sldMk cId="1140307071" sldId="299"/>
            <ac:spMk id="14" creationId="{A78B97E0-5B36-6378-68C0-3C019BA40422}"/>
          </ac:spMkLst>
        </pc:spChg>
        <pc:spChg chg="mod">
          <ac:chgData name="Inés Benito Díaz" userId="80a6b4dd390ac23e" providerId="LiveId" clId="{C4197F3E-68D7-5911-9EB2-153F3BF1B2E1}" dt="2025-09-28T19:24:21.399" v="7532" actId="20577"/>
          <ac:spMkLst>
            <pc:docMk/>
            <pc:sldMk cId="1140307071" sldId="299"/>
            <ac:spMk id="15" creationId="{8CC72A7E-6D70-D7C2-1517-6CE4396A0D23}"/>
          </ac:spMkLst>
        </pc:spChg>
        <pc:picChg chg="add mod">
          <ac:chgData name="Inés Benito Díaz" userId="80a6b4dd390ac23e" providerId="LiveId" clId="{C4197F3E-68D7-5911-9EB2-153F3BF1B2E1}" dt="2025-09-28T19:22:07.477" v="7512"/>
          <ac:picMkLst>
            <pc:docMk/>
            <pc:sldMk cId="1140307071" sldId="299"/>
            <ac:picMk id="20" creationId="{7405761D-2398-EFB2-F715-AA4387E03A42}"/>
          </ac:picMkLst>
        </pc:picChg>
      </pc:sldChg>
      <pc:sldChg chg="delSp modSp add mod ord">
        <pc:chgData name="Inés Benito Díaz" userId="80a6b4dd390ac23e" providerId="LiveId" clId="{C4197F3E-68D7-5911-9EB2-153F3BF1B2E1}" dt="2025-09-28T19:22:50.373" v="7528" actId="1076"/>
        <pc:sldMkLst>
          <pc:docMk/>
          <pc:sldMk cId="1995239400" sldId="300"/>
        </pc:sldMkLst>
        <pc:spChg chg="mod">
          <ac:chgData name="Inés Benito Díaz" userId="80a6b4dd390ac23e" providerId="LiveId" clId="{C4197F3E-68D7-5911-9EB2-153F3BF1B2E1}" dt="2025-09-28T19:22:50.373" v="7528" actId="1076"/>
          <ac:spMkLst>
            <pc:docMk/>
            <pc:sldMk cId="1995239400" sldId="300"/>
            <ac:spMk id="2" creationId="{5670A30C-0497-9C76-862D-31FFA0234C11}"/>
          </ac:spMkLst>
        </pc:spChg>
      </pc:sldChg>
      <pc:sldChg chg="addSp delSp modSp add mod ord">
        <pc:chgData name="Inés Benito Díaz" userId="80a6b4dd390ac23e" providerId="LiveId" clId="{C4197F3E-68D7-5911-9EB2-153F3BF1B2E1}" dt="2025-09-28T19:27:29.295" v="7613" actId="1076"/>
        <pc:sldMkLst>
          <pc:docMk/>
          <pc:sldMk cId="1651837474" sldId="301"/>
        </pc:sldMkLst>
        <pc:spChg chg="add mod">
          <ac:chgData name="Inés Benito Díaz" userId="80a6b4dd390ac23e" providerId="LiveId" clId="{C4197F3E-68D7-5911-9EB2-153F3BF1B2E1}" dt="2025-09-28T19:25:33.780" v="7577" actId="14100"/>
          <ac:spMkLst>
            <pc:docMk/>
            <pc:sldMk cId="1651837474" sldId="301"/>
            <ac:spMk id="2" creationId="{71E5D3E2-5961-0B4A-43FB-CF9B133F3E63}"/>
          </ac:spMkLst>
        </pc:spChg>
        <pc:spChg chg="add mod">
          <ac:chgData name="Inés Benito Díaz" userId="80a6b4dd390ac23e" providerId="LiveId" clId="{C4197F3E-68D7-5911-9EB2-153F3BF1B2E1}" dt="2025-09-28T19:25:29.312" v="7576" actId="20577"/>
          <ac:spMkLst>
            <pc:docMk/>
            <pc:sldMk cId="1651837474" sldId="301"/>
            <ac:spMk id="3" creationId="{CDC956E3-D2FD-5CA9-5B72-93572E469DCA}"/>
          </ac:spMkLst>
        </pc:spChg>
        <pc:spChg chg="add mod">
          <ac:chgData name="Inés Benito Díaz" userId="80a6b4dd390ac23e" providerId="LiveId" clId="{C4197F3E-68D7-5911-9EB2-153F3BF1B2E1}" dt="2025-09-28T19:25:37.854" v="7579" actId="20577"/>
          <ac:spMkLst>
            <pc:docMk/>
            <pc:sldMk cId="1651837474" sldId="301"/>
            <ac:spMk id="4" creationId="{47EDF5E3-6F32-EDA1-AD20-B940FFBB4454}"/>
          </ac:spMkLst>
        </pc:spChg>
        <pc:spChg chg="add mod">
          <ac:chgData name="Inés Benito Díaz" userId="80a6b4dd390ac23e" providerId="LiveId" clId="{C4197F3E-68D7-5911-9EB2-153F3BF1B2E1}" dt="2025-09-28T19:27:27.763" v="7612" actId="1076"/>
          <ac:spMkLst>
            <pc:docMk/>
            <pc:sldMk cId="1651837474" sldId="301"/>
            <ac:spMk id="9" creationId="{BAB241D8-1D68-3539-725A-AB0E21721DA9}"/>
          </ac:spMkLst>
        </pc:spChg>
        <pc:picChg chg="add mod">
          <ac:chgData name="Inés Benito Díaz" userId="80a6b4dd390ac23e" providerId="LiveId" clId="{C4197F3E-68D7-5911-9EB2-153F3BF1B2E1}" dt="2025-09-28T19:25:18.402" v="7544"/>
          <ac:picMkLst>
            <pc:docMk/>
            <pc:sldMk cId="1651837474" sldId="301"/>
            <ac:picMk id="5" creationId="{DC721246-4826-1416-B489-E1D2E33516B1}"/>
          </ac:picMkLst>
        </pc:picChg>
        <pc:picChg chg="add mod">
          <ac:chgData name="Inés Benito Díaz" userId="80a6b4dd390ac23e" providerId="LiveId" clId="{C4197F3E-68D7-5911-9EB2-153F3BF1B2E1}" dt="2025-09-28T19:27:29.295" v="7613" actId="1076"/>
          <ac:picMkLst>
            <pc:docMk/>
            <pc:sldMk cId="1651837474" sldId="301"/>
            <ac:picMk id="8" creationId="{391A09BF-1F49-D633-27B6-B78280BF3838}"/>
          </ac:picMkLst>
        </pc:picChg>
      </pc:sldChg>
      <pc:sldChg chg="add del ord">
        <pc:chgData name="Inés Benito Díaz" userId="80a6b4dd390ac23e" providerId="LiveId" clId="{C4197F3E-68D7-5911-9EB2-153F3BF1B2E1}" dt="2025-09-28T19:24:49.729" v="7537" actId="2696"/>
        <pc:sldMkLst>
          <pc:docMk/>
          <pc:sldMk cId="2744839200" sldId="301"/>
        </pc:sldMkLst>
      </pc:sldChg>
    </pc:docChg>
  </pc:docChgLst>
</pc:chgInfo>
</file>

<file path=ppt/comments/modernComment_116_760AA5BF.xml><?xml version="1.0" encoding="utf-8"?>
<p188:cmLst xmlns:a="http://schemas.openxmlformats.org/drawingml/2006/main" xmlns:r="http://schemas.openxmlformats.org/officeDocument/2006/relationships" xmlns:p188="http://schemas.microsoft.com/office/powerpoint/2018/8/main">
  <p188:cm id="{BC5CAE18-7887-1A45-BDE0-40ECE30BC585}" authorId="{939A0B09-4577-2111-4AE6-BFDC067F39A8}" created="2025-09-28T19:28:38.939">
    <pc:sldMkLst xmlns:pc="http://schemas.microsoft.com/office/powerpoint/2013/main/command">
      <pc:docMk/>
      <pc:sldMk cId="1980409279" sldId="278"/>
    </pc:sldMkLst>
    <p188:txBody>
      <a:bodyPr/>
      <a:lstStyle/>
      <a:p>
        <a:r>
          <a:rPr lang="es-ES"/>
          <a:t>Evitar las palabras ETL. ML, etc.</a:t>
        </a:r>
      </a:p>
    </p188:txBody>
  </p188:cm>
</p188:cmLst>
</file>

<file path=ppt/comments/modernComment_119_765E5981.xml><?xml version="1.0" encoding="utf-8"?>
<p188:cmLst xmlns:a="http://schemas.openxmlformats.org/drawingml/2006/main" xmlns:r="http://schemas.openxmlformats.org/officeDocument/2006/relationships" xmlns:p188="http://schemas.microsoft.com/office/powerpoint/2018/8/main">
  <p188:cm id="{97CF643C-D546-3D41-A8FB-CD749C52C6DA}" authorId="{939A0B09-4577-2111-4AE6-BFDC067F39A8}" created="2025-09-28T19:29:09.820">
    <ac:txMkLst xmlns:ac="http://schemas.microsoft.com/office/drawing/2013/main/command">
      <pc:docMk xmlns:pc="http://schemas.microsoft.com/office/powerpoint/2013/main/command"/>
      <pc:sldMk xmlns:pc="http://schemas.microsoft.com/office/powerpoint/2013/main/command" cId="1985894785" sldId="281"/>
      <ac:spMk id="3" creationId="{F263230E-68EA-D284-AF03-BAFB7D93FAE8}"/>
      <ac:txMk cp="82" len="14">
        <ac:context len="132" hash="2101994784"/>
      </ac:txMk>
    </ac:txMkLst>
    <p188:pos x="1648893" y="519955"/>
    <p188:txBody>
      <a:bodyPr/>
      <a:lstStyle/>
      <a:p>
        <a:r>
          <a:rPr lang="es-ES"/>
          <a:t>Evitar las palabras ETL, numpy, pandas, json, etc.</a:t>
        </a:r>
      </a:p>
    </p188:txBody>
  </p188:cm>
</p188:cmLst>
</file>

<file path=ppt/comments/modernComment_122_F4EDC54C.xml><?xml version="1.0" encoding="utf-8"?>
<p188:cmLst xmlns:a="http://schemas.openxmlformats.org/drawingml/2006/main" xmlns:r="http://schemas.openxmlformats.org/officeDocument/2006/relationships" xmlns:p188="http://schemas.microsoft.com/office/powerpoint/2018/8/main">
  <p188:cm id="{8F6C5593-045D-B24E-8DB5-D34BFF037D87}" authorId="{939A0B09-4577-2111-4AE6-BFDC067F39A8}" created="2025-09-28T19:30:04.034">
    <pc:sldMkLst xmlns:pc="http://schemas.microsoft.com/office/powerpoint/2013/main/command">
      <pc:docMk/>
      <pc:sldMk cId="4109223244" sldId="290"/>
    </pc:sldMkLst>
    <p188:txBody>
      <a:bodyPr/>
      <a:lstStyle/>
      <a:p>
        <a:r>
          <a:rPr lang="es-ES"/>
          <a:t>¿adaptar con un lenguaje menos técnico?</a:t>
        </a:r>
      </a:p>
    </p188:txBody>
  </p188:cm>
</p188:cmLst>
</file>

<file path=ppt/comments/modernComment_125_24C16389.xml><?xml version="1.0" encoding="utf-8"?>
<p188:cmLst xmlns:a="http://schemas.openxmlformats.org/drawingml/2006/main" xmlns:r="http://schemas.openxmlformats.org/officeDocument/2006/relationships" xmlns:p188="http://schemas.microsoft.com/office/powerpoint/2018/8/main">
  <p188:cm id="{61829552-B785-D347-9F65-20A7E2D403F5}" authorId="{939A0B09-4577-2111-4AE6-BFDC067F39A8}" created="2025-09-28T19:30:31.601">
    <pc:sldMkLst xmlns:pc="http://schemas.microsoft.com/office/powerpoint/2013/main/command">
      <pc:docMk/>
      <pc:sldMk cId="616653705" sldId="293"/>
    </pc:sldMkLst>
    <p188:txBody>
      <a:bodyPr/>
      <a:lstStyle/>
      <a:p>
        <a:r>
          <a:rPr lang="es-ES"/>
          <a:t>¿adaptar con un lenguaje menos técnico?</a:t>
        </a:r>
      </a:p>
    </p188:txBody>
  </p188:cm>
</p188:cmLst>
</file>

<file path=ppt/comments/modernComment_126_FA264544.xml><?xml version="1.0" encoding="utf-8"?>
<p188:cmLst xmlns:a="http://schemas.openxmlformats.org/drawingml/2006/main" xmlns:r="http://schemas.openxmlformats.org/officeDocument/2006/relationships" xmlns:p188="http://schemas.microsoft.com/office/powerpoint/2018/8/main">
  <p188:cm id="{3A235286-D7FE-424C-9915-7A5E19FBD73E}" authorId="{939A0B09-4577-2111-4AE6-BFDC067F39A8}" created="2025-09-28T19:31:32.572">
    <pc:sldMkLst xmlns:pc="http://schemas.microsoft.com/office/powerpoint/2013/main/command">
      <pc:docMk/>
      <pc:sldMk cId="4196812100" sldId="294"/>
    </pc:sldMkLst>
    <p188:txBody>
      <a:bodyPr/>
      <a:lstStyle/>
      <a:p>
        <a:r>
          <a:rPr lang="es-ES"/>
          <a:t>¿adaptar con un lenguaje menos técnico?</a:t>
        </a:r>
      </a:p>
    </p188:txBody>
  </p188:cm>
</p188:cmLst>
</file>

<file path=ppt/comments/modernComment_128_61E19D80.xml><?xml version="1.0" encoding="utf-8"?>
<p188:cmLst xmlns:a="http://schemas.openxmlformats.org/drawingml/2006/main" xmlns:r="http://schemas.openxmlformats.org/officeDocument/2006/relationships" xmlns:p188="http://schemas.microsoft.com/office/powerpoint/2018/8/main">
  <p188:cm id="{B9A022C7-2319-0C44-8B6B-3A8706C6FB0F}" authorId="{939A0B09-4577-2111-4AE6-BFDC067F39A8}" created="2025-09-28T19:31:47.505">
    <pc:sldMkLst xmlns:pc="http://schemas.microsoft.com/office/powerpoint/2013/main/command">
      <pc:docMk/>
      <pc:sldMk cId="1642175872" sldId="296"/>
    </pc:sldMkLst>
    <p188:txBody>
      <a:bodyPr/>
      <a:lstStyle/>
      <a:p>
        <a:r>
          <a:rPr lang="es-ES"/>
          <a:t>¿adaptar con un lenguaje menos técnico?</a:t>
        </a:r>
      </a:p>
    </p188:txBody>
  </p188:cm>
</p188:cmLst>
</file>

<file path=ppt/comments/modernComment_12D_62750A22.xml><?xml version="1.0" encoding="utf-8"?>
<p188:cmLst xmlns:a="http://schemas.openxmlformats.org/drawingml/2006/main" xmlns:r="http://schemas.openxmlformats.org/officeDocument/2006/relationships" xmlns:p188="http://schemas.microsoft.com/office/powerpoint/2018/8/main">
  <p188:cm id="{C5078534-9454-A045-AD5B-95B491FB73D6}" authorId="{939A0B09-4577-2111-4AE6-BFDC067F39A8}" created="2025-09-28T19:32:16.069">
    <pc:sldMkLst xmlns:pc="http://schemas.microsoft.com/office/powerpoint/2013/main/command">
      <pc:docMk/>
      <pc:sldMk cId="1651837474" sldId="301"/>
    </pc:sldMkLst>
    <p188:txBody>
      <a:bodyPr/>
      <a:lstStyle/>
      <a:p>
        <a:r>
          <a:rPr lang="es-ES"/>
          <a:t>Abrir en .pbix y hacer demostración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84225" y="767575"/>
            <a:ext cx="4736250" cy="3837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400" y="4861425"/>
            <a:ext cx="5683225" cy="46055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42875" y="768350"/>
            <a:ext cx="6818313" cy="3836988"/>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dk1"/>
                </a:solidFill>
                <a:latin typeface="Calibri"/>
                <a:ea typeface="Calibri"/>
                <a:cs typeface="Calibri"/>
                <a:sym typeface="Calibri"/>
              </a:rPr>
              <a:t>¡</a:t>
            </a:r>
            <a:r>
              <a:rPr lang="en-US" sz="1100" b="0" i="0" u="none" strike="noStrike" cap="none" dirty="0" err="1">
                <a:solidFill>
                  <a:schemeClr val="dk1"/>
                </a:solidFill>
                <a:latin typeface="Calibri"/>
                <a:ea typeface="Calibri"/>
                <a:cs typeface="Calibri"/>
                <a:sym typeface="Calibri"/>
              </a:rPr>
              <a:t>Bienvenidos</a:t>
            </a:r>
            <a:r>
              <a:rPr lang="en-US" sz="1100" b="0" i="0" u="none" strike="noStrike" cap="none" dirty="0">
                <a:solidFill>
                  <a:schemeClr val="dk1"/>
                </a:solidFill>
                <a:latin typeface="Calibri"/>
                <a:ea typeface="Calibri"/>
                <a:cs typeface="Calibri"/>
                <a:sym typeface="Calibri"/>
              </a:rPr>
              <a:t> a la </a:t>
            </a:r>
            <a:r>
              <a:rPr lang="en-US" sz="1100" b="0" i="0" u="none" strike="noStrike" cap="none" dirty="0" err="1">
                <a:solidFill>
                  <a:schemeClr val="dk1"/>
                </a:solidFill>
                <a:latin typeface="Calibri"/>
                <a:ea typeface="Calibri"/>
                <a:cs typeface="Calibri"/>
                <a:sym typeface="Calibri"/>
              </a:rPr>
              <a:t>presentación</a:t>
            </a:r>
            <a:r>
              <a:rPr lang="en-US" sz="1100" b="0" i="0" u="none" strike="noStrike" cap="none" dirty="0">
                <a:solidFill>
                  <a:schemeClr val="dk1"/>
                </a:solidFill>
                <a:latin typeface="Calibri"/>
                <a:ea typeface="Calibri"/>
                <a:cs typeface="Calibri"/>
                <a:sym typeface="Calibri"/>
              </a:rPr>
              <a:t> de </a:t>
            </a:r>
            <a:r>
              <a:rPr lang="en-US" sz="1100" b="0" i="0" u="none" strike="noStrike" cap="none" dirty="0" err="1">
                <a:solidFill>
                  <a:schemeClr val="dk1"/>
                </a:solidFill>
                <a:latin typeface="Calibri"/>
                <a:ea typeface="Calibri"/>
                <a:cs typeface="Calibri"/>
                <a:sym typeface="Calibri"/>
              </a:rPr>
              <a:t>nuestro</a:t>
            </a:r>
            <a:r>
              <a:rPr lang="en-US" sz="1100" b="0" i="0" u="none" strike="noStrike" cap="none" dirty="0">
                <a:solidFill>
                  <a:schemeClr val="dk1"/>
                </a:solidFill>
                <a:latin typeface="Calibri"/>
                <a:ea typeface="Calibri"/>
                <a:cs typeface="Calibri"/>
                <a:sym typeface="Calibri"/>
              </a:rPr>
              <a:t> Proyecto Júpiter! Como </a:t>
            </a:r>
            <a:r>
              <a:rPr lang="en-US" sz="1100" b="0" i="0" u="none" strike="noStrike" cap="none" dirty="0" err="1">
                <a:solidFill>
                  <a:schemeClr val="dk1"/>
                </a:solidFill>
                <a:latin typeface="Calibri"/>
                <a:ea typeface="Calibri"/>
                <a:cs typeface="Calibri"/>
                <a:sym typeface="Calibri"/>
              </a:rPr>
              <a:t>ven</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 la </a:t>
            </a:r>
            <a:r>
              <a:rPr lang="en-US" sz="1100" b="0" i="0" u="none" strike="noStrike" cap="none" dirty="0" err="1">
                <a:solidFill>
                  <a:schemeClr val="dk1"/>
                </a:solidFill>
                <a:latin typeface="Calibri"/>
                <a:ea typeface="Calibri"/>
                <a:cs typeface="Calibri"/>
                <a:sym typeface="Calibri"/>
              </a:rPr>
              <a:t>pantalla</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nuestro</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trabajo</a:t>
            </a:r>
            <a:r>
              <a:rPr lang="en-US" sz="1100" b="0" i="0" u="none" strike="noStrike" cap="none" dirty="0">
                <a:solidFill>
                  <a:schemeClr val="dk1"/>
                </a:solidFill>
                <a:latin typeface="Calibri"/>
                <a:ea typeface="Calibri"/>
                <a:cs typeface="Calibri"/>
                <a:sym typeface="Calibri"/>
              </a:rPr>
              <a:t> se centra </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el</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Reconocimiento</a:t>
            </a:r>
            <a:r>
              <a:rPr lang="en-US" sz="1100" b="0" i="0" u="none" strike="noStrike" cap="none" dirty="0">
                <a:solidFill>
                  <a:schemeClr val="dk1"/>
                </a:solidFill>
                <a:latin typeface="Calibri"/>
                <a:ea typeface="Calibri"/>
                <a:cs typeface="Calibri"/>
                <a:sym typeface="Calibri"/>
              </a:rPr>
              <a:t> de </a:t>
            </a:r>
            <a:r>
              <a:rPr lang="en-US" sz="1100" b="0" i="0" u="none" strike="noStrike" cap="none" dirty="0" err="1">
                <a:solidFill>
                  <a:schemeClr val="dk1"/>
                </a:solidFill>
                <a:latin typeface="Calibri"/>
                <a:ea typeface="Calibri"/>
                <a:cs typeface="Calibri"/>
                <a:sym typeface="Calibri"/>
              </a:rPr>
              <a:t>Emociones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Suena</a:t>
            </a:r>
            <a:r>
              <a:rPr lang="en-US" sz="1100" b="0" i="0" u="none" strike="noStrike" cap="none" dirty="0">
                <a:solidFill>
                  <a:schemeClr val="dk1"/>
                </a:solidFill>
                <a:latin typeface="Calibri"/>
                <a:ea typeface="Calibri"/>
                <a:cs typeface="Calibri"/>
                <a:sym typeface="Calibri"/>
              </a:rPr>
              <a:t> a </a:t>
            </a:r>
            <a:r>
              <a:rPr lang="en-US" sz="1100" b="0" i="0" u="none" strike="noStrike" cap="none" dirty="0" err="1">
                <a:solidFill>
                  <a:schemeClr val="dk1"/>
                </a:solidFill>
                <a:latin typeface="Calibri"/>
                <a:ea typeface="Calibri"/>
                <a:cs typeface="Calibri"/>
                <a:sym typeface="Calibri"/>
              </a:rPr>
              <a:t>ciencia</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ficción</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verdad</a:t>
            </a:r>
            <a:r>
              <a:rPr lang="en-US" sz="1100" b="0" i="0" u="none" strike="noStrike" cap="none" dirty="0">
                <a:solidFill>
                  <a:schemeClr val="dk1"/>
                </a:solidFill>
                <a:latin typeface="Calibri"/>
                <a:ea typeface="Calibri"/>
                <a:cs typeface="Calibri"/>
                <a:sym typeface="Calibri"/>
              </a:rPr>
              <a:t>? Pues no lo es. </a:t>
            </a:r>
            <a:r>
              <a:rPr lang="en-US" sz="1100" b="0" i="0" u="none" strike="noStrike" cap="none" dirty="0" err="1">
                <a:solidFill>
                  <a:schemeClr val="dk1"/>
                </a:solidFill>
                <a:latin typeface="Calibri"/>
                <a:ea typeface="Calibri"/>
                <a:cs typeface="Calibri"/>
                <a:sym typeface="Calibri"/>
              </a:rPr>
              <a:t>Hemos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desarrollado</a:t>
            </a:r>
            <a:r>
              <a:rPr lang="en-US" sz="1100" b="0" i="0" u="none" strike="noStrike" cap="none" dirty="0">
                <a:solidFill>
                  <a:schemeClr val="dk1"/>
                </a:solidFill>
                <a:latin typeface="Calibri"/>
                <a:ea typeface="Calibri"/>
                <a:cs typeface="Calibri"/>
                <a:sym typeface="Calibri"/>
              </a:rPr>
              <a:t> un </a:t>
            </a:r>
            <a:r>
              <a:rPr lang="en-US" sz="1100" b="0" i="0" u="none" strike="noStrike" cap="none" dirty="0" err="1">
                <a:solidFill>
                  <a:schemeClr val="dk1"/>
                </a:solidFill>
                <a:latin typeface="Calibri"/>
                <a:ea typeface="Calibri"/>
                <a:cs typeface="Calibri"/>
                <a:sym typeface="Calibri"/>
              </a:rPr>
              <a:t>sistema</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súper</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avanzado</a:t>
            </a:r>
            <a:r>
              <a:rPr lang="en-US" sz="1100" b="0" i="0" u="none" strike="noStrike" cap="none" dirty="0">
                <a:solidFill>
                  <a:schemeClr val="dk1"/>
                </a:solidFill>
                <a:latin typeface="Calibri"/>
                <a:ea typeface="Calibri"/>
                <a:cs typeface="Calibri"/>
                <a:sym typeface="Calibri"/>
              </a:rPr>
              <a:t> para </a:t>
            </a:r>
            <a:r>
              <a:rPr lang="en-US" sz="1100" b="0" i="0" u="none" strike="noStrike" cap="none" dirty="0" err="1">
                <a:solidFill>
                  <a:schemeClr val="dk1"/>
                </a:solidFill>
                <a:latin typeface="Calibri"/>
                <a:ea typeface="Calibri"/>
                <a:cs typeface="Calibri"/>
                <a:sym typeface="Calibri"/>
              </a:rPr>
              <a:t>analizar</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datos</a:t>
            </a:r>
            <a:r>
              <a:rPr lang="en-US" sz="1100" b="0" i="0" u="none" strike="noStrike" cap="none" dirty="0">
                <a:solidFill>
                  <a:schemeClr val="dk1"/>
                </a:solidFill>
                <a:latin typeface="Calibri"/>
                <a:ea typeface="Calibri"/>
                <a:cs typeface="Calibri"/>
                <a:sym typeface="Calibri"/>
              </a:rPr>
              <a:t> y </a:t>
            </a:r>
            <a:r>
              <a:rPr lang="en-US" sz="1100" b="0" i="0" u="none" strike="noStrike" cap="none" dirty="0" err="1">
                <a:solidFill>
                  <a:schemeClr val="dk1"/>
                </a:solidFill>
                <a:latin typeface="Calibri"/>
                <a:ea typeface="Calibri"/>
                <a:cs typeface="Calibri"/>
                <a:sym typeface="Calibri"/>
              </a:rPr>
              <a:t>detectar</a:t>
            </a:r>
            <a:r>
              <a:rPr lang="en-US" sz="1100" b="0" i="0" u="none" strike="noStrike" cap="none" dirty="0">
                <a:solidFill>
                  <a:schemeClr val="dk1"/>
                </a:solidFill>
                <a:latin typeface="Calibri"/>
                <a:ea typeface="Calibri"/>
                <a:cs typeface="Calibri"/>
                <a:sym typeface="Calibri"/>
              </a:rPr>
              <a:t> las </a:t>
            </a:r>
            <a:r>
              <a:rPr lang="en-US" sz="1100" b="0" i="0" u="none" strike="noStrike" cap="none" dirty="0" err="1">
                <a:solidFill>
                  <a:schemeClr val="dk1"/>
                </a:solidFill>
                <a:latin typeface="Calibri"/>
                <a:ea typeface="Calibri"/>
                <a:cs typeface="Calibri"/>
                <a:sym typeface="Calibri"/>
              </a:rPr>
              <a:t>emociones</a:t>
            </a:r>
            <a:r>
              <a:rPr lang="en-US" sz="1100" b="0" i="0" u="none" strike="noStrike" cap="none" dirty="0">
                <a:solidFill>
                  <a:schemeClr val="dk1"/>
                </a:solidFill>
                <a:latin typeface="Calibri"/>
                <a:ea typeface="Calibri"/>
                <a:cs typeface="Calibri"/>
                <a:sym typeface="Calibri"/>
              </a:rPr>
              <a:t> de las personas </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 un </a:t>
            </a:r>
            <a:r>
              <a:rPr lang="en-US" sz="1100" b="0" i="0" u="none" strike="noStrike" cap="none" dirty="0" err="1">
                <a:solidFill>
                  <a:schemeClr val="dk1"/>
                </a:solidFill>
                <a:latin typeface="Calibri"/>
                <a:ea typeface="Calibri"/>
                <a:cs typeface="Calibri"/>
                <a:sym typeface="Calibri"/>
              </a:rPr>
              <a:t>lugar</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muy</a:t>
            </a:r>
            <a:r>
              <a:rPr lang="en-US" sz="1100" b="0" i="0" u="none" strike="noStrike" cap="none" dirty="0">
                <a:solidFill>
                  <a:schemeClr val="dk1"/>
                </a:solidFill>
                <a:latin typeface="Calibri"/>
                <a:ea typeface="Calibri"/>
                <a:cs typeface="Calibri"/>
                <a:sym typeface="Calibri"/>
              </a:rPr>
              <a:t> especial: </a:t>
            </a:r>
            <a:r>
              <a:rPr lang="en-US" sz="1100" b="0" i="0" u="none" strike="noStrike" cap="none" dirty="0" err="1">
                <a:solidFill>
                  <a:schemeClr val="dk1"/>
                </a:solidFill>
                <a:latin typeface="Calibri"/>
                <a:ea typeface="Calibri"/>
                <a:cs typeface="Calibri"/>
                <a:sym typeface="Calibri"/>
              </a:rPr>
              <a:t>los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parques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temáticos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Imaginen</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poder</a:t>
            </a:r>
            <a:r>
              <a:rPr lang="en-US" sz="1100" b="0" i="0" u="none" strike="noStrike" cap="none" dirty="0">
                <a:solidFill>
                  <a:schemeClr val="dk1"/>
                </a:solidFill>
                <a:latin typeface="Calibri"/>
                <a:ea typeface="Calibri"/>
                <a:cs typeface="Calibri"/>
                <a:sym typeface="Calibri"/>
              </a:rPr>
              <a:t> saber </a:t>
            </a:r>
            <a:r>
              <a:rPr lang="en-US" sz="1100" b="0" i="0" u="none" strike="noStrike" cap="none" dirty="0" err="1">
                <a:solidFill>
                  <a:schemeClr val="dk1"/>
                </a:solidFill>
                <a:latin typeface="Calibri"/>
                <a:ea typeface="Calibri"/>
                <a:cs typeface="Calibri"/>
                <a:sym typeface="Calibri"/>
              </a:rPr>
              <a:t>si</a:t>
            </a:r>
            <a:r>
              <a:rPr lang="en-US" sz="1100" b="0" i="0" u="none" strike="noStrike" cap="none" dirty="0">
                <a:solidFill>
                  <a:schemeClr val="dk1"/>
                </a:solidFill>
                <a:latin typeface="Calibri"/>
                <a:ea typeface="Calibri"/>
                <a:cs typeface="Calibri"/>
                <a:sym typeface="Calibri"/>
              </a:rPr>
              <a:t> la </a:t>
            </a:r>
            <a:r>
              <a:rPr lang="en-US" sz="1100" b="0" i="0" u="none" strike="noStrike" cap="none" dirty="0" err="1">
                <a:solidFill>
                  <a:schemeClr val="dk1"/>
                </a:solidFill>
                <a:latin typeface="Calibri"/>
                <a:ea typeface="Calibri"/>
                <a:cs typeface="Calibri"/>
                <a:sym typeface="Calibri"/>
              </a:rPr>
              <a:t>gente</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está</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feliz</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sorprendida</a:t>
            </a:r>
            <a:r>
              <a:rPr lang="en-US" sz="1100" b="0" i="0" u="none" strike="noStrike" cap="none" dirty="0">
                <a:solidFill>
                  <a:schemeClr val="dk1"/>
                </a:solidFill>
                <a:latin typeface="Calibri"/>
                <a:ea typeface="Calibri"/>
                <a:cs typeface="Calibri"/>
                <a:sym typeface="Calibri"/>
              </a:rPr>
              <a:t> o </a:t>
            </a:r>
            <a:r>
              <a:rPr lang="en-US" sz="1100" b="0" i="0" u="none" strike="noStrike" cap="none" dirty="0" err="1">
                <a:solidFill>
                  <a:schemeClr val="dk1"/>
                </a:solidFill>
                <a:latin typeface="Calibri"/>
                <a:ea typeface="Calibri"/>
                <a:cs typeface="Calibri"/>
                <a:sym typeface="Calibri"/>
              </a:rPr>
              <a:t>quizás</a:t>
            </a:r>
            <a:r>
              <a:rPr lang="en-US" sz="1100" b="0" i="0" u="none" strike="noStrike" cap="none" dirty="0">
                <a:solidFill>
                  <a:schemeClr val="dk1"/>
                </a:solidFill>
                <a:latin typeface="Calibri"/>
                <a:ea typeface="Calibri"/>
                <a:cs typeface="Calibri"/>
                <a:sym typeface="Calibri"/>
              </a:rPr>
              <a:t> un poco </a:t>
            </a:r>
            <a:r>
              <a:rPr lang="en-US" sz="1100" b="0" i="0" u="none" strike="noStrike" cap="none" dirty="0" err="1">
                <a:solidFill>
                  <a:schemeClr val="dk1"/>
                </a:solidFill>
                <a:latin typeface="Calibri"/>
                <a:ea typeface="Calibri"/>
                <a:cs typeface="Calibri"/>
                <a:sym typeface="Calibri"/>
              </a:rPr>
              <a:t>asustada</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una</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atracción</a:t>
            </a:r>
            <a:r>
              <a:rPr lang="en-US" sz="1100" b="0" i="0" u="none" strike="noStrike" cap="none" dirty="0">
                <a:solidFill>
                  <a:schemeClr val="dk1"/>
                </a:solidFill>
                <a:latin typeface="Calibri"/>
                <a:ea typeface="Calibri"/>
                <a:cs typeface="Calibri"/>
                <a:sym typeface="Calibri"/>
              </a:rPr>
              <a:t>. Todo </a:t>
            </a:r>
            <a:r>
              <a:rPr lang="en-US" sz="1100" b="0" i="0" u="none" strike="noStrike" cap="none" dirty="0" err="1">
                <a:solidFill>
                  <a:schemeClr val="dk1"/>
                </a:solidFill>
                <a:latin typeface="Calibri"/>
                <a:ea typeface="Calibri"/>
                <a:cs typeface="Calibri"/>
                <a:sym typeface="Calibri"/>
              </a:rPr>
              <a:t>esto</a:t>
            </a:r>
            <a:r>
              <a:rPr lang="en-US" sz="1100" b="0" i="0" u="none" strike="noStrike" cap="none" dirty="0">
                <a:solidFill>
                  <a:schemeClr val="dk1"/>
                </a:solidFill>
                <a:latin typeface="Calibri"/>
                <a:ea typeface="Calibri"/>
                <a:cs typeface="Calibri"/>
                <a:sym typeface="Calibri"/>
              </a:rPr>
              <a:t> lo </a:t>
            </a:r>
            <a:r>
              <a:rPr lang="en-US" sz="1100" b="0" i="0" u="none" strike="noStrike" cap="none" dirty="0" err="1">
                <a:solidFill>
                  <a:schemeClr val="dk1"/>
                </a:solidFill>
                <a:latin typeface="Calibri"/>
                <a:ea typeface="Calibri"/>
                <a:cs typeface="Calibri"/>
                <a:sym typeface="Calibri"/>
              </a:rPr>
              <a:t>hemos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logrado</a:t>
            </a:r>
            <a:r>
              <a:rPr lang="en-US" sz="1100" b="0" i="0" u="none" strike="noStrike" cap="none" dirty="0">
                <a:solidFill>
                  <a:schemeClr val="dk1"/>
                </a:solidFill>
                <a:latin typeface="Calibri"/>
                <a:ea typeface="Calibri"/>
                <a:cs typeface="Calibri"/>
                <a:sym typeface="Calibri"/>
              </a:rPr>
              <a:t> para '</a:t>
            </a:r>
            <a:r>
              <a:rPr lang="en-US" sz="1100" b="0" i="0" u="none" strike="noStrike" cap="none" dirty="0" err="1">
                <a:solidFill>
                  <a:schemeClr val="dk1"/>
                </a:solidFill>
                <a:latin typeface="Calibri"/>
                <a:ea typeface="Calibri"/>
                <a:cs typeface="Calibri"/>
                <a:sym typeface="Calibri"/>
              </a:rPr>
              <a:t>PontIA</a:t>
            </a:r>
            <a:r>
              <a:rPr lang="en-US" sz="1100" b="0" i="0" u="none" strike="noStrike" cap="none" dirty="0">
                <a:solidFill>
                  <a:schemeClr val="dk1"/>
                </a:solidFill>
                <a:latin typeface="Calibri"/>
                <a:ea typeface="Calibri"/>
                <a:cs typeface="Calibri"/>
                <a:sym typeface="Calibri"/>
              </a:rPr>
              <a:t> World', y </a:t>
            </a:r>
            <a:r>
              <a:rPr lang="en-US" sz="1100" b="0" i="0" u="none" strike="noStrike" cap="none" dirty="0" err="1">
                <a:solidFill>
                  <a:schemeClr val="dk1"/>
                </a:solidFill>
                <a:latin typeface="Calibri"/>
                <a:ea typeface="Calibri"/>
                <a:cs typeface="Calibri"/>
                <a:sym typeface="Calibri"/>
              </a:rPr>
              <a:t>estamos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muy</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emocionados</a:t>
            </a:r>
            <a:r>
              <a:rPr lang="en-US" sz="1100" b="0" i="0" u="none" strike="noStrike" cap="none" dirty="0">
                <a:solidFill>
                  <a:schemeClr val="dk1"/>
                </a:solidFill>
                <a:latin typeface="Calibri"/>
                <a:ea typeface="Calibri"/>
                <a:cs typeface="Calibri"/>
                <a:sym typeface="Calibri"/>
              </a:rPr>
              <a:t> de </a:t>
            </a:r>
            <a:r>
              <a:rPr lang="en-US" sz="1100" b="0" i="0" u="none" strike="noStrike" cap="none" dirty="0" err="1">
                <a:solidFill>
                  <a:schemeClr val="dk1"/>
                </a:solidFill>
                <a:latin typeface="Calibri"/>
                <a:ea typeface="Calibri"/>
                <a:cs typeface="Calibri"/>
                <a:sym typeface="Calibri"/>
              </a:rPr>
              <a:t>compartirlo</a:t>
            </a:r>
            <a:r>
              <a:rPr lang="en-US" sz="1100" b="0" i="0" u="none" strike="noStrike" cap="none" dirty="0">
                <a:solidFill>
                  <a:schemeClr val="dk1"/>
                </a:solidFill>
                <a:latin typeface="Calibri"/>
                <a:ea typeface="Calibri"/>
                <a:cs typeface="Calibri"/>
                <a:sym typeface="Calibri"/>
              </a:rPr>
              <a:t> con </a:t>
            </a:r>
            <a:r>
              <a:rPr lang="en-US" sz="1100" b="0" i="0" u="none" strike="noStrike" cap="none" dirty="0" err="1">
                <a:solidFill>
                  <a:schemeClr val="dk1"/>
                </a:solidFill>
                <a:latin typeface="Calibri"/>
                <a:ea typeface="Calibri"/>
                <a:cs typeface="Calibri"/>
                <a:sym typeface="Calibri"/>
              </a:rPr>
              <a:t>ustedes</a:t>
            </a:r>
            <a:r>
              <a:rPr lang="en-US" sz="1100" b="0" i="0" u="none" strike="noStrike" cap="none" dirty="0">
                <a:solidFill>
                  <a:schemeClr val="dk1"/>
                </a:solidFill>
                <a:latin typeface="Calibri"/>
                <a:ea typeface="Calibri"/>
                <a:cs typeface="Calibri"/>
                <a:sym typeface="Calibri"/>
              </a:rPr>
              <a:t>. Este </a:t>
            </a:r>
            <a:r>
              <a:rPr lang="en-US" sz="1100" b="0" i="0" u="none" strike="noStrike" cap="none" dirty="0" err="1">
                <a:solidFill>
                  <a:schemeClr val="dk1"/>
                </a:solidFill>
                <a:latin typeface="Calibri"/>
                <a:ea typeface="Calibri"/>
                <a:cs typeface="Calibri"/>
                <a:sym typeface="Calibri"/>
              </a:rPr>
              <a:t>proyecto</a:t>
            </a:r>
            <a:r>
              <a:rPr lang="en-US" sz="1100" b="0" i="0" u="none" strike="noStrike" cap="none" dirty="0">
                <a:solidFill>
                  <a:schemeClr val="dk1"/>
                </a:solidFill>
                <a:latin typeface="Calibri"/>
                <a:ea typeface="Calibri"/>
                <a:cs typeface="Calibri"/>
                <a:sym typeface="Calibri"/>
              </a:rPr>
              <a:t> es </a:t>
            </a:r>
            <a:r>
              <a:rPr lang="en-US" sz="1100" b="0" i="0" u="none" strike="noStrike" cap="none" dirty="0" err="1">
                <a:solidFill>
                  <a:schemeClr val="dk1"/>
                </a:solidFill>
                <a:latin typeface="Calibri"/>
                <a:ea typeface="Calibri"/>
                <a:cs typeface="Calibri"/>
                <a:sym typeface="Calibri"/>
              </a:rPr>
              <a:t>el</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resultado</a:t>
            </a:r>
            <a:r>
              <a:rPr lang="en-US" sz="1100" b="0" i="0" u="none" strike="noStrike" cap="none" dirty="0">
                <a:solidFill>
                  <a:schemeClr val="dk1"/>
                </a:solidFill>
                <a:latin typeface="Calibri"/>
                <a:ea typeface="Calibri"/>
                <a:cs typeface="Calibri"/>
                <a:sym typeface="Calibri"/>
              </a:rPr>
              <a:t> de </a:t>
            </a:r>
            <a:r>
              <a:rPr lang="en-US" sz="1100" b="0" i="0" u="none" strike="noStrike" cap="none" dirty="0" err="1">
                <a:solidFill>
                  <a:schemeClr val="dk1"/>
                </a:solidFill>
                <a:latin typeface="Calibri"/>
                <a:ea typeface="Calibri"/>
                <a:cs typeface="Calibri"/>
                <a:sym typeface="Calibri"/>
              </a:rPr>
              <a:t>mucho</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esfuerzo</a:t>
            </a:r>
            <a:r>
              <a:rPr lang="en-US" sz="1100" b="0" i="0" u="none" strike="noStrike" cap="none" dirty="0">
                <a:solidFill>
                  <a:schemeClr val="dk1"/>
                </a:solidFill>
                <a:latin typeface="Calibri"/>
                <a:ea typeface="Calibri"/>
                <a:cs typeface="Calibri"/>
                <a:sym typeface="Calibri"/>
              </a:rPr>
              <a:t> y </a:t>
            </a:r>
            <a:r>
              <a:rPr lang="en-US" sz="1100" b="0" i="0" u="none" strike="noStrike" cap="none" dirty="0" err="1">
                <a:solidFill>
                  <a:schemeClr val="dk1"/>
                </a:solidFill>
                <a:latin typeface="Calibri"/>
                <a:ea typeface="Calibri"/>
                <a:cs typeface="Calibri"/>
                <a:sym typeface="Calibri"/>
              </a:rPr>
              <a:t>dedicación</a:t>
            </a:r>
            <a:r>
              <a:rPr lang="en-US" sz="1100" b="0" i="0" u="none" strike="noStrike" cap="none" dirty="0">
                <a:solidFill>
                  <a:schemeClr val="dk1"/>
                </a:solidFill>
                <a:latin typeface="Calibri"/>
                <a:ea typeface="Calibri"/>
                <a:cs typeface="Calibri"/>
                <a:sym typeface="Calibri"/>
              </a:rPr>
              <a:t>, y lo </a:t>
            </a:r>
            <a:r>
              <a:rPr lang="en-US" sz="1100" b="0" i="0" u="none" strike="noStrike" cap="none" dirty="0" err="1">
                <a:solidFill>
                  <a:schemeClr val="dk1"/>
                </a:solidFill>
                <a:latin typeface="Calibri"/>
                <a:ea typeface="Calibri"/>
                <a:cs typeface="Calibri"/>
                <a:sym typeface="Calibri"/>
              </a:rPr>
              <a:t>presentamos</a:t>
            </a:r>
            <a:r>
              <a:rPr lang="en-US" sz="1100" b="0" i="0" u="none" strike="noStrike" cap="none" dirty="0">
                <a:solidFill>
                  <a:schemeClr val="dk1"/>
                </a:solidFill>
                <a:latin typeface="Calibri"/>
                <a:ea typeface="Calibri"/>
                <a:cs typeface="Calibri"/>
                <a:sym typeface="Calibri"/>
              </a:rPr>
              <a:t> hoy </a:t>
            </a:r>
            <a:r>
              <a:rPr lang="en-US" sz="1100" b="0" i="0" u="none" strike="noStrike" cap="none" dirty="0" err="1">
                <a:solidFill>
                  <a:schemeClr val="dk1"/>
                </a:solidFill>
                <a:latin typeface="Calibri"/>
                <a:ea typeface="Calibri"/>
                <a:cs typeface="Calibri"/>
                <a:sym typeface="Calibri"/>
              </a:rPr>
              <a:t>después</a:t>
            </a:r>
            <a:r>
              <a:rPr lang="en-US" sz="1100" b="0" i="0" u="none" strike="noStrike" cap="none" dirty="0">
                <a:solidFill>
                  <a:schemeClr val="dk1"/>
                </a:solidFill>
                <a:latin typeface="Calibri"/>
                <a:ea typeface="Calibri"/>
                <a:cs typeface="Calibri"/>
                <a:sym typeface="Calibri"/>
              </a:rPr>
              <a:t> de 9 meses de </a:t>
            </a:r>
            <a:r>
              <a:rPr lang="en-US" sz="1100" b="0" i="0" u="none" strike="noStrike" cap="none" dirty="0" err="1">
                <a:solidFill>
                  <a:schemeClr val="dk1"/>
                </a:solidFill>
                <a:latin typeface="Calibri"/>
                <a:ea typeface="Calibri"/>
                <a:cs typeface="Calibri"/>
                <a:sym typeface="Calibri"/>
              </a:rPr>
              <a:t>mucho</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trabajo</a:t>
            </a:r>
            <a:r>
              <a:rPr lang="en-US" sz="1100" b="0" i="0" u="none" strike="noStrike" cap="none" dirty="0">
                <a:solidFill>
                  <a:schemeClr val="dk1"/>
                </a:solidFill>
                <a:latin typeface="Calibri"/>
                <a:ea typeface="Calibri"/>
                <a:cs typeface="Calibri"/>
                <a:sym typeface="Calibri"/>
              </a:rPr>
              <a:t>.</a:t>
            </a:r>
            <a:endParaRPr lang="en-US" sz="11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9923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B77BDE88-6DA7-9309-CACE-B6932C006B6D}"/>
            </a:ext>
          </a:extLst>
        </p:cNvPr>
        <p:cNvGrpSpPr/>
        <p:nvPr/>
      </p:nvGrpSpPr>
      <p:grpSpPr>
        <a:xfrm>
          <a:off x="0" y="0"/>
          <a:ext cx="0" cy="0"/>
          <a:chOff x="0" y="0"/>
          <a:chExt cx="0" cy="0"/>
        </a:xfrm>
      </p:grpSpPr>
      <p:sp>
        <p:nvSpPr>
          <p:cNvPr id="211" name="Google Shape;211;p10:notes">
            <a:extLst>
              <a:ext uri="{FF2B5EF4-FFF2-40B4-BE49-F238E27FC236}">
                <a16:creationId xmlns:a16="http://schemas.microsoft.com/office/drawing/2014/main" id="{E1E55FE2-0527-43A4-256D-988044619C1C}"/>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10:notes">
            <a:extLst>
              <a:ext uri="{FF2B5EF4-FFF2-40B4-BE49-F238E27FC236}">
                <a16:creationId xmlns:a16="http://schemas.microsoft.com/office/drawing/2014/main" id="{306CF46B-AB15-262B-BFFC-B7196C080205}"/>
              </a:ext>
            </a:extLst>
          </p:cNvPr>
          <p:cNvSpPr txBox="1">
            <a:spLocks noGrp="1"/>
          </p:cNvSpPr>
          <p:nvPr>
            <p:ph type="body" idx="1"/>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El camino para llegar a nuestro modelo final no fue lineal; fue una evolución constante, probando y aprendiendo en cada fase. Empezamos con la Fase 0, intentando usar un modelo ya entrenado llamado MobileNet. Pensamos que sería un atajo, pero el tamaño de nuestras imágenes era tan pequeño (48x48 píxeles) que no funcionó bien, obteniendo solo un 48% de acierto. Así que, lo descartamos. En la Fase 1, construimos nuestra propia red neuronal simple (CNN). Mejoramos un poco, llegando a un 54% de acierto y un 50% en Macro-F1, pero aún teníamos problemas con las emociones menos comunes. En la Fase 2, hicimos nuestra CNN más 'profunda' y estable, añadiendo técnicas para que aprendiera mejor y fuera más robusta. Esto nos llevó a un salto de calidad, con un 63% de acierto y un 61% en Macro-F1, mejorando el equilibrio entre emociones. Pero aún nos costaba distinguir entre emociones como el miedo, la tristeza y el enfado. En la Fase 3, nuestra CNN se convirtió en una especie de 'extractor de pistas' faciales, y añadimos clasificadores especializados para esas emociones difíciles. Finalmente, en la Fase 4, combinamos lo mejor de nuestros modelos en un 'ensamble suave'. Es como tener dos expertos dando su opinión y luego combinarlas de la mejor manera. Con esto, logramos nuestro mejor rendimiento global: un 64.54% de acierto y un 62.37% en Macro-F1 en las pruebas finales. ¡Un gran logro!</a:t>
            </a:r>
            <a:endParaRPr sz="1200">
              <a:solidFill>
                <a:schemeClr val="dk1"/>
              </a:solidFill>
              <a:latin typeface="Calibri"/>
              <a:ea typeface="Calibri"/>
              <a:cs typeface="Calibri"/>
              <a:sym typeface="Calibri"/>
            </a:endParaRPr>
          </a:p>
        </p:txBody>
      </p:sp>
      <p:sp>
        <p:nvSpPr>
          <p:cNvPr id="213" name="Google Shape;213;p10:notes">
            <a:extLst>
              <a:ext uri="{FF2B5EF4-FFF2-40B4-BE49-F238E27FC236}">
                <a16:creationId xmlns:a16="http://schemas.microsoft.com/office/drawing/2014/main" id="{4A686747-9046-B31E-3954-43C6D0C67AFB}"/>
              </a:ext>
            </a:extLst>
          </p:cNvPr>
          <p:cNvSpPr txBox="1">
            <a:spLocks noGrp="1"/>
          </p:cNvSpPr>
          <p:nvPr>
            <p:ph type="sldNum" idx="12"/>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8885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a:extLst>
            <a:ext uri="{FF2B5EF4-FFF2-40B4-BE49-F238E27FC236}">
              <a16:creationId xmlns:a16="http://schemas.microsoft.com/office/drawing/2014/main" id="{20A9F340-AD12-A20F-741F-B0A0411288F7}"/>
            </a:ext>
          </a:extLst>
        </p:cNvPr>
        <p:cNvGrpSpPr/>
        <p:nvPr/>
      </p:nvGrpSpPr>
      <p:grpSpPr>
        <a:xfrm>
          <a:off x="0" y="0"/>
          <a:ext cx="0" cy="0"/>
          <a:chOff x="0" y="0"/>
          <a:chExt cx="0" cy="0"/>
        </a:xfrm>
      </p:grpSpPr>
      <p:sp>
        <p:nvSpPr>
          <p:cNvPr id="243" name="Google Shape;243;p11:notes">
            <a:extLst>
              <a:ext uri="{FF2B5EF4-FFF2-40B4-BE49-F238E27FC236}">
                <a16:creationId xmlns:a16="http://schemas.microsoft.com/office/drawing/2014/main" id="{4B8F8038-3520-E38B-9573-520E6273F2D4}"/>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11:notes">
            <a:extLst>
              <a:ext uri="{FF2B5EF4-FFF2-40B4-BE49-F238E27FC236}">
                <a16:creationId xmlns:a16="http://schemas.microsoft.com/office/drawing/2014/main" id="{2D19C578-E8D2-A8C0-88DE-9D4C1D655F43}"/>
              </a:ext>
            </a:extLst>
          </p:cNvPr>
          <p:cNvSpPr txBox="1">
            <a:spLocks noGrp="1"/>
          </p:cNvSpPr>
          <p:nvPr>
            <p:ph type="body" idx="1"/>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Entonces, ¿cómo funciona exactamente nuestro modelo ganador? Imaginen que le pasamos una foto de una cara. Primero, el modelo recibe esa imagen, pero la reduce y la convierte a blanco y negro. ¿Por qué? Porque así se concentra en las formas y gestos importantes, no en los colores. Segundo, una parte de nuestra inteligencia artificial, una Red Neuronal Convolucional o CNN, actúa como un detective de rasgos faciales. Busca cejas, ojos, comisuras de la boca, arrugas... y de ahí saca un resumen numérico, como si fueran las pistas de la expresión. Tercero, estas pistas se las pasamos a dos 'opiniones' independientes: una generalista, que nos da una probabilidad para cada emoción, y otra especialista, que está entrenada para esos casos más confusos, como distinguir entre miedo, tristeza o enfado. Cuarto, combinamos estas dos opiniones con un peso fijo: le damos un 25% de importancia a la opinión del especialista y un 75% a la del generalista. Es como escuchar a dos expertos y darle más peso al que tiene una visión más amplia, pero sin ignorar al que sabe mucho de un tema concreto. Finalmente, el modelo elige la emoción con mayor probabilidad y nos dice también cuán seguro está de su elección. Sin embargo, no todo es perfecto. Tenemos algunas limitaciones, como el desequilibrio de emociones en los datos (por ejemplo, la emoción de 'asco' aparece muy poco), lo que puede sesgar un poco el aprendizaje. También, a veces, las expresiones sutiles se solapan, haciendo difícil distinguir entre emociones como el miedo y la tristeza. Y, como vimos al principio, usar modelos pre-entrenados con imágenes tan pequeñas no funcionó tan bien</a:t>
            </a:r>
            <a:endParaRPr sz="1200">
              <a:solidFill>
                <a:schemeClr val="dk1"/>
              </a:solidFill>
              <a:latin typeface="Calibri"/>
              <a:ea typeface="Calibri"/>
              <a:cs typeface="Calibri"/>
              <a:sym typeface="Calibri"/>
            </a:endParaRPr>
          </a:p>
        </p:txBody>
      </p:sp>
      <p:sp>
        <p:nvSpPr>
          <p:cNvPr id="245" name="Google Shape;245;p11:notes">
            <a:extLst>
              <a:ext uri="{FF2B5EF4-FFF2-40B4-BE49-F238E27FC236}">
                <a16:creationId xmlns:a16="http://schemas.microsoft.com/office/drawing/2014/main" id="{FEDBAFA1-F5D2-BA4F-0A17-5DD27E6E691A}"/>
              </a:ext>
            </a:extLst>
          </p:cNvPr>
          <p:cNvSpPr txBox="1">
            <a:spLocks noGrp="1"/>
          </p:cNvSpPr>
          <p:nvPr>
            <p:ph type="sldNum" idx="12"/>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9362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a:extLst>
            <a:ext uri="{FF2B5EF4-FFF2-40B4-BE49-F238E27FC236}">
              <a16:creationId xmlns:a16="http://schemas.microsoft.com/office/drawing/2014/main" id="{604D2072-B37B-E85C-6708-5346FF1A372C}"/>
            </a:ext>
          </a:extLst>
        </p:cNvPr>
        <p:cNvGrpSpPr/>
        <p:nvPr/>
      </p:nvGrpSpPr>
      <p:grpSpPr>
        <a:xfrm>
          <a:off x="0" y="0"/>
          <a:ext cx="0" cy="0"/>
          <a:chOff x="0" y="0"/>
          <a:chExt cx="0" cy="0"/>
        </a:xfrm>
      </p:grpSpPr>
      <p:sp>
        <p:nvSpPr>
          <p:cNvPr id="276" name="Google Shape;276;p12:notes">
            <a:extLst>
              <a:ext uri="{FF2B5EF4-FFF2-40B4-BE49-F238E27FC236}">
                <a16:creationId xmlns:a16="http://schemas.microsoft.com/office/drawing/2014/main" id="{31F96CDE-8DCA-443D-EDA1-D6DAF7123730}"/>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 name="Google Shape;277;p12:notes">
            <a:extLst>
              <a:ext uri="{FF2B5EF4-FFF2-40B4-BE49-F238E27FC236}">
                <a16:creationId xmlns:a16="http://schemas.microsoft.com/office/drawing/2014/main" id="{ED146963-2DBA-5B57-DF08-24FC7A66E61B}"/>
              </a:ext>
            </a:extLst>
          </p:cNvPr>
          <p:cNvSpPr txBox="1">
            <a:spLocks noGrp="1"/>
          </p:cNvSpPr>
          <p:nvPr>
            <p:ph type="body" idx="1"/>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Finalmente, la pregunta clave: ¿es nuestro modelo realmente útil en el mundo real? ¡La respuesta es un rotundo sí! Para empezar, nuestro modelo, con un 64.54% de acierto, supera con creces lo que obtendríamos si simplemente adivináramos al azar. Si adivináramos entre 7 emociones, tendríamos un 14.29% de acierto, ¡así que somos 4.5 veces más precisos! Esto demuestra que nuestro sistema no es una simple casualidad. Además, cuando comparamos nuestro modelo con el rendimiento humano en un famoso conjunto de datos llamado FER2013, donde los humanos aciertan alrededor del 65.5%, vemos que nuestro modelo está muy, muy cerca, con un 64.54%. Esto significa que nuestra inteligencia artificial es casi tan buena como una persona para reconocer estas emociones. Es importante recordar que el reconocimiento de emociones es una tarea compleja, y el rendimiento humano puede variar mucho. Pero nuestras métricas nos dicen que el modelo es robusto y fiable</a:t>
            </a:r>
            <a:endParaRPr sz="1200">
              <a:solidFill>
                <a:schemeClr val="dk1"/>
              </a:solidFill>
              <a:latin typeface="Calibri"/>
              <a:ea typeface="Calibri"/>
              <a:cs typeface="Calibri"/>
              <a:sym typeface="Calibri"/>
            </a:endParaRPr>
          </a:p>
        </p:txBody>
      </p:sp>
      <p:sp>
        <p:nvSpPr>
          <p:cNvPr id="278" name="Google Shape;278;p12:notes">
            <a:extLst>
              <a:ext uri="{FF2B5EF4-FFF2-40B4-BE49-F238E27FC236}">
                <a16:creationId xmlns:a16="http://schemas.microsoft.com/office/drawing/2014/main" id="{ACB8D02B-9342-39BC-D2E2-27F760E03CB1}"/>
              </a:ext>
            </a:extLst>
          </p:cNvPr>
          <p:cNvSpPr txBox="1">
            <a:spLocks noGrp="1"/>
          </p:cNvSpPr>
          <p:nvPr>
            <p:ph type="sldNum" idx="12"/>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9613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a:extLst>
            <a:ext uri="{FF2B5EF4-FFF2-40B4-BE49-F238E27FC236}">
              <a16:creationId xmlns:a16="http://schemas.microsoft.com/office/drawing/2014/main" id="{B4EF4A4E-8FA5-EB20-946C-8742AD649D56}"/>
            </a:ext>
          </a:extLst>
        </p:cNvPr>
        <p:cNvGrpSpPr/>
        <p:nvPr/>
      </p:nvGrpSpPr>
      <p:grpSpPr>
        <a:xfrm>
          <a:off x="0" y="0"/>
          <a:ext cx="0" cy="0"/>
          <a:chOff x="0" y="0"/>
          <a:chExt cx="0" cy="0"/>
        </a:xfrm>
      </p:grpSpPr>
      <p:sp>
        <p:nvSpPr>
          <p:cNvPr id="300" name="Google Shape;300;p13:notes">
            <a:extLst>
              <a:ext uri="{FF2B5EF4-FFF2-40B4-BE49-F238E27FC236}">
                <a16:creationId xmlns:a16="http://schemas.microsoft.com/office/drawing/2014/main" id="{10ADA30B-3ABC-9ABD-EA02-1B62229E6BA8}"/>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p13:notes">
            <a:extLst>
              <a:ext uri="{FF2B5EF4-FFF2-40B4-BE49-F238E27FC236}">
                <a16:creationId xmlns:a16="http://schemas.microsoft.com/office/drawing/2014/main" id="{1F2D9382-D603-9C88-0132-A4419F028F8A}"/>
              </a:ext>
            </a:extLst>
          </p:cNvPr>
          <p:cNvSpPr txBox="1">
            <a:spLocks noGrp="1"/>
          </p:cNvSpPr>
          <p:nvPr>
            <p:ph type="body" idx="1"/>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Ahora, les presentamos una propuesta que lleva la experiencia del visitante al siguiente nivel: nuestra 'Pontia Perfect Guide'. ¿Cuál es el problema que queremos resolver? Actualmente, la valoración media de nuestras atracciones ronda el 5 sobre 10, y sabemos que podemos hacerlo mucho mejor. Nuestro objetivo es claro: queremos mejorar significativamente la experiencia de cada visitante y, por ende, sus valoraciones.</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¿Cómo lo haremos? Nuestra gran idea es implementar la Inteligencia Artificial Generativa para ofrecer recomendaciones personalizadas en tiempo real. Imaginen tener un asistente personal en el parque que sabe exactamente lo que les gusta y les ayuda a aprovechar al máximo su día.</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Tenemos varios casos de uso emocionantes para esta IA. Primero, crearemos un itinerario personalizado que no solo les sugiera atracciones basadas en sus gustos, sino que también se actualice en tiempo real con los tiempos de espera. Así, evitarán colas y disfrutarán más. Segundo, tendremos un chat inteligente donde los visitantes podrán preguntar cualquier duda o reportar incidencias al instante, como si hablaran con un experto del parque. Y tercero, a nivel interno, esta IA nos ayudará en el diseño adaptativo de experiencias, proponiendo mejoras creativas para nuestras atracciones basándose en las emociones y datos recopilados. Esto significa que nuestras atracciones siempre estarán evolucionando y ofreciendo algo nuevo.</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Los beneficios son enormes: una mejora notable en las valoraciones y la experiencia del usuario, una propuesta de valor única que nos diferenciará de otros parques, y una recopilación de datos mucho más fiable y automatizada. En resumen, la 'Pontia Perfect Guide' es nuestra visión para un futuro donde cada visita a PontIA World sea verdaderamente perfecta y memorable</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13:notes">
            <a:extLst>
              <a:ext uri="{FF2B5EF4-FFF2-40B4-BE49-F238E27FC236}">
                <a16:creationId xmlns:a16="http://schemas.microsoft.com/office/drawing/2014/main" id="{B4ECB799-414E-3ED9-A594-A6BC41A15BD6}"/>
              </a:ext>
            </a:extLst>
          </p:cNvPr>
          <p:cNvSpPr txBox="1">
            <a:spLocks noGrp="1"/>
          </p:cNvSpPr>
          <p:nvPr>
            <p:ph type="sldNum" idx="12"/>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13</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2715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a:extLst>
            <a:ext uri="{FF2B5EF4-FFF2-40B4-BE49-F238E27FC236}">
              <a16:creationId xmlns:a16="http://schemas.microsoft.com/office/drawing/2014/main" id="{253F9C5E-EACC-9D00-0423-721668D764E5}"/>
            </a:ext>
          </a:extLst>
        </p:cNvPr>
        <p:cNvGrpSpPr/>
        <p:nvPr/>
      </p:nvGrpSpPr>
      <p:grpSpPr>
        <a:xfrm>
          <a:off x="0" y="0"/>
          <a:ext cx="0" cy="0"/>
          <a:chOff x="0" y="0"/>
          <a:chExt cx="0" cy="0"/>
        </a:xfrm>
      </p:grpSpPr>
      <p:sp>
        <p:nvSpPr>
          <p:cNvPr id="332" name="Google Shape;332;p14:notes">
            <a:extLst>
              <a:ext uri="{FF2B5EF4-FFF2-40B4-BE49-F238E27FC236}">
                <a16:creationId xmlns:a16="http://schemas.microsoft.com/office/drawing/2014/main" id="{6F2B09EB-11A2-6C72-3483-56AC9013926D}"/>
              </a:ext>
            </a:extLst>
          </p:cNvPr>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4:notes">
            <a:extLst>
              <a:ext uri="{FF2B5EF4-FFF2-40B4-BE49-F238E27FC236}">
                <a16:creationId xmlns:a16="http://schemas.microsoft.com/office/drawing/2014/main" id="{4FE4F160-38BF-982F-F11C-8301FDC14F61}"/>
              </a:ext>
            </a:extLst>
          </p:cNvPr>
          <p:cNvSpPr txBox="1">
            <a:spLocks noGrp="1"/>
          </p:cNvSpPr>
          <p:nvPr>
            <p:ph type="body" idx="1"/>
          </p:nvPr>
        </p:nvSpPr>
        <p:spPr>
          <a:xfrm>
            <a:off x="710407" y="4925407"/>
            <a:ext cx="5683250" cy="4029879"/>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Esta </a:t>
            </a:r>
            <a:r>
              <a:rPr lang="en-US" sz="1200" dirty="0" err="1">
                <a:solidFill>
                  <a:schemeClr val="dk1"/>
                </a:solidFill>
                <a:latin typeface="Calibri"/>
                <a:ea typeface="Calibri"/>
                <a:cs typeface="Calibri"/>
                <a:sym typeface="Calibri"/>
              </a:rPr>
              <a:t>diapositiva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muestra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dashboard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desarrollado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es,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esencia</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resumen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muy</a:t>
            </a:r>
            <a:r>
              <a:rPr lang="en-US" sz="1200" dirty="0">
                <a:solidFill>
                  <a:schemeClr val="dk1"/>
                </a:solidFill>
                <a:latin typeface="Calibri"/>
                <a:ea typeface="Calibri"/>
                <a:cs typeface="Calibri"/>
                <a:sym typeface="Calibri"/>
              </a:rPr>
              <a:t> visual de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resultados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importantes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nuestro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análisis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como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a:t>
            </a:r>
            <a:r>
              <a:rPr lang="en-US" sz="1200" dirty="0">
                <a:solidFill>
                  <a:schemeClr val="dk1"/>
                </a:solidFill>
                <a:latin typeface="Calibri"/>
                <a:ea typeface="Calibri"/>
                <a:cs typeface="Calibri"/>
                <a:sym typeface="Calibri"/>
              </a:rPr>
              <a:t> fuera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panel de control de un </a:t>
            </a:r>
            <a:r>
              <a:rPr lang="en-US" sz="1200" dirty="0" err="1">
                <a:solidFill>
                  <a:schemeClr val="dk1"/>
                </a:solidFill>
                <a:latin typeface="Calibri"/>
                <a:ea typeface="Calibri"/>
                <a:cs typeface="Calibri"/>
                <a:sym typeface="Calibri"/>
              </a:rPr>
              <a:t>coche</a:t>
            </a:r>
            <a:r>
              <a:rPr lang="en-US" sz="1200" dirty="0">
                <a:solidFill>
                  <a:schemeClr val="dk1"/>
                </a:solidFill>
                <a:latin typeface="Calibri"/>
                <a:ea typeface="Calibri"/>
                <a:cs typeface="Calibri"/>
                <a:sym typeface="Calibri"/>
              </a:rPr>
              <a:t>. En la </a:t>
            </a:r>
            <a:r>
              <a:rPr lang="en-US" sz="1200" dirty="0" err="1">
                <a:solidFill>
                  <a:schemeClr val="dk1"/>
                </a:solidFill>
                <a:latin typeface="Calibri"/>
                <a:ea typeface="Calibri"/>
                <a:cs typeface="Calibri"/>
                <a:sym typeface="Calibri"/>
              </a:rPr>
              <a:t>parte</a:t>
            </a:r>
            <a:r>
              <a:rPr lang="en-US" sz="1200" dirty="0">
                <a:solidFill>
                  <a:schemeClr val="dk1"/>
                </a:solidFill>
                <a:latin typeface="Calibri"/>
                <a:ea typeface="Calibri"/>
                <a:cs typeface="Calibri"/>
                <a:sym typeface="Calibri"/>
              </a:rPr>
              <a:t> superior, </a:t>
            </a:r>
            <a:r>
              <a:rPr lang="en-US" sz="1200" dirty="0" err="1">
                <a:solidFill>
                  <a:schemeClr val="dk1"/>
                </a:solidFill>
                <a:latin typeface="Calibri"/>
                <a:ea typeface="Calibri"/>
                <a:cs typeface="Calibri"/>
                <a:sym typeface="Calibri"/>
              </a:rPr>
              <a:t>tenemos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indicadores</a:t>
            </a:r>
            <a:r>
              <a:rPr lang="en-US" sz="1200" dirty="0">
                <a:solidFill>
                  <a:schemeClr val="dk1"/>
                </a:solidFill>
                <a:latin typeface="Calibri"/>
                <a:ea typeface="Calibri"/>
                <a:cs typeface="Calibri"/>
                <a:sym typeface="Calibri"/>
              </a:rPr>
              <a:t> clave de </a:t>
            </a:r>
            <a:r>
              <a:rPr lang="en-US" sz="1200" dirty="0" err="1">
                <a:solidFill>
                  <a:schemeClr val="dk1"/>
                </a:solidFill>
                <a:latin typeface="Calibri"/>
                <a:ea typeface="Calibri"/>
                <a:cs typeface="Calibri"/>
                <a:sym typeface="Calibri"/>
              </a:rPr>
              <a:t>rendimiento</a:t>
            </a:r>
            <a:r>
              <a:rPr lang="en-US" sz="1200" dirty="0">
                <a:solidFill>
                  <a:schemeClr val="dk1"/>
                </a:solidFill>
                <a:latin typeface="Calibri"/>
                <a:ea typeface="Calibri"/>
                <a:cs typeface="Calibri"/>
                <a:sym typeface="Calibri"/>
              </a:rPr>
              <a:t> (KPIs). Podemos </a:t>
            </a:r>
            <a:r>
              <a:rPr lang="en-US" sz="1200" dirty="0" err="1">
                <a:solidFill>
                  <a:schemeClr val="dk1"/>
                </a:solidFill>
                <a:latin typeface="Calibri"/>
                <a:ea typeface="Calibri"/>
                <a:cs typeface="Calibri"/>
                <a:sym typeface="Calibri"/>
              </a:rPr>
              <a:t>ver</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Recaudación</a:t>
            </a:r>
            <a:r>
              <a:rPr lang="en-US" sz="1200" dirty="0">
                <a:solidFill>
                  <a:schemeClr val="dk1"/>
                </a:solidFill>
                <a:latin typeface="Calibri"/>
                <a:ea typeface="Calibri"/>
                <a:cs typeface="Calibri"/>
                <a:sym typeface="Calibri"/>
              </a:rPr>
              <a:t> Total del </a:t>
            </a:r>
            <a:r>
              <a:rPr lang="en-US" sz="1200" dirty="0" err="1">
                <a:solidFill>
                  <a:schemeClr val="dk1"/>
                </a:solidFill>
                <a:latin typeface="Calibri"/>
                <a:ea typeface="Calibri"/>
                <a:cs typeface="Calibri"/>
                <a:sym typeface="Calibri"/>
              </a:rPr>
              <a:t>parque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asciende</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de 600.000 euros, un </a:t>
            </a:r>
            <a:r>
              <a:rPr lang="en-US" sz="1200" dirty="0" err="1">
                <a:solidFill>
                  <a:schemeClr val="dk1"/>
                </a:solidFill>
                <a:latin typeface="Calibri"/>
                <a:ea typeface="Calibri"/>
                <a:cs typeface="Calibri"/>
                <a:sym typeface="Calibri"/>
              </a:rPr>
              <a:t>dato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muy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relevante</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negocio</a:t>
            </a:r>
            <a:r>
              <a:rPr lang="en-US" sz="1200" dirty="0">
                <a:solidFill>
                  <a:schemeClr val="dk1"/>
                </a:solidFill>
                <a:latin typeface="Calibri"/>
                <a:ea typeface="Calibri"/>
                <a:cs typeface="Calibri"/>
                <a:sym typeface="Calibri"/>
              </a:rPr>
              <a:t>. También </a:t>
            </a:r>
            <a:r>
              <a:rPr lang="en-US" sz="1200" dirty="0" err="1">
                <a:solidFill>
                  <a:schemeClr val="dk1"/>
                </a:solidFill>
                <a:latin typeface="Calibri"/>
                <a:ea typeface="Calibri"/>
                <a:cs typeface="Calibri"/>
                <a:sym typeface="Calibri"/>
              </a:rPr>
              <a:t>vemos</a:t>
            </a:r>
            <a:r>
              <a:rPr lang="en-US" sz="1200" dirty="0">
                <a:solidFill>
                  <a:schemeClr val="dk1"/>
                </a:solidFill>
                <a:latin typeface="Calibri"/>
                <a:ea typeface="Calibri"/>
                <a:cs typeface="Calibri"/>
                <a:sym typeface="Calibri"/>
              </a:rPr>
              <a:t> la Media </a:t>
            </a:r>
            <a:r>
              <a:rPr lang="en-US" sz="1200" dirty="0" err="1">
                <a:solidFill>
                  <a:schemeClr val="dk1"/>
                </a:solidFill>
                <a:latin typeface="Calibri"/>
                <a:ea typeface="Calibri"/>
                <a:cs typeface="Calibri"/>
                <a:sym typeface="Calibri"/>
              </a:rPr>
              <a:t>Diaria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ronda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mil, y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Total de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periodo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analizado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superando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32.000. Un punto </a:t>
            </a:r>
            <a:r>
              <a:rPr lang="en-US" sz="1200" dirty="0" err="1">
                <a:solidFill>
                  <a:schemeClr val="dk1"/>
                </a:solidFill>
                <a:latin typeface="Calibri"/>
                <a:ea typeface="Calibri"/>
                <a:cs typeface="Calibri"/>
                <a:sym typeface="Calibri"/>
              </a:rPr>
              <a:t>interesante</a:t>
            </a:r>
            <a:r>
              <a:rPr lang="en-US" sz="1200" dirty="0">
                <a:solidFill>
                  <a:schemeClr val="dk1"/>
                </a:solidFill>
                <a:latin typeface="Calibri"/>
                <a:ea typeface="Calibri"/>
                <a:cs typeface="Calibri"/>
                <a:sym typeface="Calibri"/>
              </a:rPr>
              <a:t> es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Atracción</a:t>
            </a:r>
            <a:r>
              <a:rPr lang="en-US" sz="1200" dirty="0">
                <a:solidFill>
                  <a:schemeClr val="dk1"/>
                </a:solidFill>
                <a:latin typeface="Calibri"/>
                <a:ea typeface="Calibri"/>
                <a:cs typeface="Calibri"/>
                <a:sym typeface="Calibri"/>
              </a:rPr>
              <a:t> Más </a:t>
            </a:r>
            <a:r>
              <a:rPr lang="en-US" sz="1200" dirty="0" err="1">
                <a:solidFill>
                  <a:schemeClr val="dk1"/>
                </a:solidFill>
                <a:latin typeface="Calibri"/>
                <a:ea typeface="Calibri"/>
                <a:cs typeface="Calibri"/>
                <a:sym typeface="Calibri"/>
              </a:rPr>
              <a:t>Visitada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aparece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como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desconocido</a:t>
            </a:r>
            <a:r>
              <a:rPr lang="en-US" sz="1200" dirty="0">
                <a:solidFill>
                  <a:schemeClr val="dk1"/>
                </a:solidFill>
                <a:latin typeface="Calibri"/>
                <a:ea typeface="Calibri"/>
                <a:cs typeface="Calibri"/>
                <a:sym typeface="Calibri"/>
              </a:rPr>
              <a:t>', lo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indica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hay un </a:t>
            </a:r>
            <a:r>
              <a:rPr lang="en-US" sz="1200" dirty="0" err="1">
                <a:solidFill>
                  <a:schemeClr val="dk1"/>
                </a:solidFill>
                <a:latin typeface="Calibri"/>
                <a:ea typeface="Calibri"/>
                <a:cs typeface="Calibri"/>
                <a:sym typeface="Calibri"/>
              </a:rPr>
              <a:t>área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mejora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la forma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se </a:t>
            </a:r>
            <a:r>
              <a:rPr lang="en-US" sz="1200" dirty="0" err="1">
                <a:solidFill>
                  <a:schemeClr val="dk1"/>
                </a:solidFill>
                <a:latin typeface="Calibri"/>
                <a:ea typeface="Calibri"/>
                <a:cs typeface="Calibri"/>
                <a:sym typeface="Calibri"/>
              </a:rPr>
              <a:t>registran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algo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ya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habíamos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identificado</a:t>
            </a:r>
            <a:r>
              <a:rPr lang="en-US" sz="1200" dirty="0">
                <a:solidFill>
                  <a:schemeClr val="dk1"/>
                </a:solidFill>
                <a:latin typeface="Calibri"/>
                <a:ea typeface="Calibri"/>
                <a:cs typeface="Calibri"/>
                <a:sym typeface="Calibri"/>
              </a:rPr>
              <a:t>. Sin embargo, la </a:t>
            </a:r>
            <a:r>
              <a:rPr lang="en-US" sz="1200" dirty="0" err="1">
                <a:solidFill>
                  <a:schemeClr val="dk1"/>
                </a:solidFill>
                <a:latin typeface="Calibri"/>
                <a:ea typeface="Calibri"/>
                <a:cs typeface="Calibri"/>
                <a:sym typeface="Calibri"/>
              </a:rPr>
              <a:t>Valoración</a:t>
            </a:r>
            <a:r>
              <a:rPr lang="en-US" sz="1200" dirty="0">
                <a:solidFill>
                  <a:schemeClr val="dk1"/>
                </a:solidFill>
                <a:latin typeface="Calibri"/>
                <a:ea typeface="Calibri"/>
                <a:cs typeface="Calibri"/>
                <a:sym typeface="Calibri"/>
              </a:rPr>
              <a:t> Media </a:t>
            </a:r>
            <a:r>
              <a:rPr lang="en-US" sz="1200" dirty="0" err="1">
                <a:solidFill>
                  <a:schemeClr val="dk1"/>
                </a:solidFill>
                <a:latin typeface="Calibri"/>
                <a:ea typeface="Calibri"/>
                <a:cs typeface="Calibri"/>
                <a:sym typeface="Calibri"/>
              </a:rPr>
              <a:t>por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Atracción</a:t>
            </a:r>
            <a:r>
              <a:rPr lang="en-US" sz="1200" dirty="0">
                <a:solidFill>
                  <a:schemeClr val="dk1"/>
                </a:solidFill>
                <a:latin typeface="Calibri"/>
                <a:ea typeface="Calibri"/>
                <a:cs typeface="Calibri"/>
                <a:sym typeface="Calibri"/>
              </a:rPr>
              <a:t> es </a:t>
            </a:r>
            <a:r>
              <a:rPr lang="en-US" sz="1200" dirty="0" err="1">
                <a:solidFill>
                  <a:schemeClr val="dk1"/>
                </a:solidFill>
                <a:latin typeface="Calibri"/>
                <a:ea typeface="Calibri"/>
                <a:cs typeface="Calibri"/>
                <a:sym typeface="Calibri"/>
              </a:rPr>
              <a:t>casi</a:t>
            </a:r>
            <a:r>
              <a:rPr lang="en-US" sz="1200" dirty="0">
                <a:solidFill>
                  <a:schemeClr val="dk1"/>
                </a:solidFill>
                <a:latin typeface="Calibri"/>
                <a:ea typeface="Calibri"/>
                <a:cs typeface="Calibri"/>
                <a:sym typeface="Calibri"/>
              </a:rPr>
              <a:t> un 5, </a:t>
            </a:r>
            <a:r>
              <a:rPr lang="en-US" sz="1200" dirty="0" err="1">
                <a:solidFill>
                  <a:schemeClr val="dk1"/>
                </a:solidFill>
                <a:latin typeface="Calibri"/>
                <a:ea typeface="Calibri"/>
                <a:cs typeface="Calibri"/>
                <a:sym typeface="Calibri"/>
              </a:rPr>
              <a:t>muy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lejos</a:t>
            </a:r>
            <a:r>
              <a:rPr lang="en-US" sz="1200" dirty="0">
                <a:solidFill>
                  <a:schemeClr val="dk1"/>
                </a:solidFill>
                <a:latin typeface="Calibri"/>
                <a:ea typeface="Calibri"/>
                <a:cs typeface="Calibri"/>
                <a:sym typeface="Calibri"/>
              </a:rPr>
              <a:t> de lo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debería</a:t>
            </a:r>
            <a:r>
              <a:rPr lang="en-US" sz="1200" dirty="0">
                <a:solidFill>
                  <a:schemeClr val="dk1"/>
                </a:solidFill>
                <a:latin typeface="Calibri"/>
                <a:ea typeface="Calibri"/>
                <a:cs typeface="Calibri"/>
                <a:sym typeface="Calibri"/>
              </a:rPr>
              <a:t> ser para un </a:t>
            </a:r>
            <a:r>
              <a:rPr lang="en-US" sz="1200" dirty="0" err="1">
                <a:solidFill>
                  <a:schemeClr val="dk1"/>
                </a:solidFill>
                <a:latin typeface="Calibri"/>
                <a:ea typeface="Calibri"/>
                <a:cs typeface="Calibri"/>
                <a:sym typeface="Calibri"/>
              </a:rPr>
              <a:t>parque</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atracciones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quiere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crecer</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En la </a:t>
            </a:r>
            <a:r>
              <a:rPr lang="en-US" sz="1200" dirty="0" err="1">
                <a:solidFill>
                  <a:schemeClr val="dk1"/>
                </a:solidFill>
                <a:latin typeface="Calibri"/>
                <a:ea typeface="Calibri"/>
                <a:cs typeface="Calibri"/>
                <a:sym typeface="Calibri"/>
              </a:rPr>
              <a:t>sección</a:t>
            </a:r>
            <a:r>
              <a:rPr lang="en-US" sz="1200" dirty="0">
                <a:solidFill>
                  <a:schemeClr val="dk1"/>
                </a:solidFill>
                <a:latin typeface="Calibri"/>
                <a:ea typeface="Calibri"/>
                <a:cs typeface="Calibri"/>
                <a:sym typeface="Calibri"/>
              </a:rPr>
              <a:t> central </a:t>
            </a:r>
            <a:r>
              <a:rPr lang="en-US" sz="1200" dirty="0" err="1">
                <a:solidFill>
                  <a:schemeClr val="dk1"/>
                </a:solidFill>
                <a:latin typeface="Calibri"/>
                <a:ea typeface="Calibri"/>
                <a:cs typeface="Calibri"/>
                <a:sym typeface="Calibri"/>
              </a:rPr>
              <a:t>izquierda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tenemos</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calendario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muestra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días del </a:t>
            </a:r>
            <a:r>
              <a:rPr lang="en-US" sz="1200" dirty="0" err="1">
                <a:solidFill>
                  <a:schemeClr val="dk1"/>
                </a:solidFill>
                <a:latin typeface="Calibri"/>
                <a:ea typeface="Calibri"/>
                <a:cs typeface="Calibri"/>
                <a:sym typeface="Calibri"/>
              </a:rPr>
              <a:t>mes</a:t>
            </a:r>
            <a:r>
              <a:rPr lang="en-US" sz="1200" dirty="0">
                <a:solidFill>
                  <a:schemeClr val="dk1"/>
                </a:solidFill>
                <a:latin typeface="Calibri"/>
                <a:ea typeface="Calibri"/>
                <a:cs typeface="Calibri"/>
                <a:sym typeface="Calibri"/>
              </a:rPr>
              <a:t>, lo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podría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ayudarnos</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identificar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patrones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afluencia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por</a:t>
            </a:r>
            <a:r>
              <a:rPr lang="en-US" sz="1200" dirty="0">
                <a:solidFill>
                  <a:schemeClr val="dk1"/>
                </a:solidFill>
                <a:latin typeface="Calibri"/>
                <a:ea typeface="Calibri"/>
                <a:cs typeface="Calibri"/>
                <a:sym typeface="Calibri"/>
              </a:rPr>
              <a:t> día. Justo </a:t>
            </a:r>
            <a:r>
              <a:rPr lang="en-US" sz="1200" dirty="0" err="1">
                <a:solidFill>
                  <a:schemeClr val="dk1"/>
                </a:solidFill>
                <a:latin typeface="Calibri"/>
                <a:ea typeface="Calibri"/>
                <a:cs typeface="Calibri"/>
                <a:sym typeface="Calibri"/>
              </a:rPr>
              <a:t>debajo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mapa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podemos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ver</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Procedencia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Esto es </a:t>
            </a:r>
            <a:r>
              <a:rPr lang="en-US" sz="1200" dirty="0" err="1">
                <a:solidFill>
                  <a:schemeClr val="dk1"/>
                </a:solidFill>
                <a:latin typeface="Calibri"/>
                <a:ea typeface="Calibri"/>
                <a:cs typeface="Calibri"/>
                <a:sym typeface="Calibri"/>
              </a:rPr>
              <a:t>muy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útil</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entender</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dónde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vienen</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mayoría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nuestras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visitas</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adaptar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estrategias</a:t>
            </a:r>
            <a:r>
              <a:rPr lang="en-US" sz="1200" dirty="0">
                <a:solidFill>
                  <a:schemeClr val="dk1"/>
                </a:solidFill>
                <a:latin typeface="Calibri"/>
                <a:ea typeface="Calibri"/>
                <a:cs typeface="Calibri"/>
                <a:sym typeface="Calibri"/>
              </a:rPr>
              <a:t> de marketing o </a:t>
            </a:r>
            <a:r>
              <a:rPr lang="en-US" sz="1200" dirty="0" err="1">
                <a:solidFill>
                  <a:schemeClr val="dk1"/>
                </a:solidFill>
                <a:latin typeface="Calibri"/>
                <a:ea typeface="Calibri"/>
                <a:cs typeface="Calibri"/>
                <a:sym typeface="Calibri"/>
              </a:rPr>
              <a:t>servicios</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esas</a:t>
            </a:r>
            <a:r>
              <a:rPr lang="en-US" sz="1200" dirty="0">
                <a:solidFill>
                  <a:schemeClr val="dk1"/>
                </a:solidFill>
                <a:latin typeface="Calibri"/>
                <a:ea typeface="Calibri"/>
                <a:cs typeface="Calibri"/>
                <a:sym typeface="Calibri"/>
              </a:rPr>
              <a:t> regiones.</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En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centro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gráfico</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Emoción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frecuente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atracción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da </a:t>
            </a:r>
            <a:r>
              <a:rPr lang="en-US" sz="1200" dirty="0" err="1">
                <a:solidFill>
                  <a:schemeClr val="dk1"/>
                </a:solidFill>
                <a:latin typeface="Calibri"/>
                <a:ea typeface="Calibri"/>
                <a:cs typeface="Calibri"/>
                <a:sym typeface="Calibri"/>
              </a:rPr>
              <a:t>una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visión</a:t>
            </a:r>
            <a:r>
              <a:rPr lang="en-US" sz="1200" dirty="0">
                <a:solidFill>
                  <a:schemeClr val="dk1"/>
                </a:solidFill>
                <a:latin typeface="Calibri"/>
                <a:ea typeface="Calibri"/>
                <a:cs typeface="Calibri"/>
                <a:sym typeface="Calibri"/>
              </a:rPr>
              <a:t> general de las </a:t>
            </a:r>
            <a:r>
              <a:rPr lang="en-US" sz="1200" dirty="0" err="1">
                <a:solidFill>
                  <a:schemeClr val="dk1"/>
                </a:solidFill>
                <a:latin typeface="Calibri"/>
                <a:ea typeface="Calibri"/>
                <a:cs typeface="Calibri"/>
                <a:sym typeface="Calibri"/>
              </a:rPr>
              <a:t>emociones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detectadas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emoción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feliz</a:t>
            </a:r>
            <a:r>
              <a:rPr lang="en-US" sz="1200" dirty="0">
                <a:solidFill>
                  <a:schemeClr val="dk1"/>
                </a:solidFill>
                <a:latin typeface="Calibri"/>
                <a:ea typeface="Calibri"/>
                <a:cs typeface="Calibri"/>
                <a:sym typeface="Calibri"/>
              </a:rPr>
              <a:t>' es, con </a:t>
            </a:r>
            <a:r>
              <a:rPr lang="en-US" sz="1200" dirty="0" err="1">
                <a:solidFill>
                  <a:schemeClr val="dk1"/>
                </a:solidFill>
                <a:latin typeface="Calibri"/>
                <a:ea typeface="Calibri"/>
                <a:cs typeface="Calibri"/>
                <a:sym typeface="Calibri"/>
              </a:rPr>
              <a:t>diferencia</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común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seguida</a:t>
            </a:r>
            <a:r>
              <a:rPr lang="en-US" sz="1200" dirty="0">
                <a:solidFill>
                  <a:schemeClr val="dk1"/>
                </a:solidFill>
                <a:latin typeface="Calibri"/>
                <a:ea typeface="Calibri"/>
                <a:cs typeface="Calibri"/>
                <a:sym typeface="Calibri"/>
              </a:rPr>
              <a:t> de 'neutral' y 'triste'. Esto </a:t>
            </a:r>
            <a:r>
              <a:rPr lang="en-US" sz="1200" dirty="0" err="1">
                <a:solidFill>
                  <a:schemeClr val="dk1"/>
                </a:solidFill>
                <a:latin typeface="Calibri"/>
                <a:ea typeface="Calibri"/>
                <a:cs typeface="Calibri"/>
                <a:sym typeface="Calibri"/>
              </a:rPr>
              <a:t>confirma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mayoría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tienen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una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experiencia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positiva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Finalmente</a:t>
            </a:r>
            <a:r>
              <a:rPr lang="en-US" sz="1200" dirty="0">
                <a:solidFill>
                  <a:schemeClr val="dk1"/>
                </a:solidFill>
                <a:latin typeface="Calibri"/>
                <a:ea typeface="Calibri"/>
                <a:cs typeface="Calibri"/>
                <a:sym typeface="Calibri"/>
              </a:rPr>
              <a:t>, a la </a:t>
            </a:r>
            <a:r>
              <a:rPr lang="en-US" sz="1200" dirty="0" err="1">
                <a:solidFill>
                  <a:schemeClr val="dk1"/>
                </a:solidFill>
                <a:latin typeface="Calibri"/>
                <a:ea typeface="Calibri"/>
                <a:cs typeface="Calibri"/>
                <a:sym typeface="Calibri"/>
              </a:rPr>
              <a:t>derecha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gráfico</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Número</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Valoraciones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atracción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detalla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cuántas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valoraciones</a:t>
            </a:r>
            <a:r>
              <a:rPr lang="en-US" sz="1200" dirty="0">
                <a:solidFill>
                  <a:schemeClr val="dk1"/>
                </a:solidFill>
                <a:latin typeface="Calibri"/>
                <a:ea typeface="Calibri"/>
                <a:cs typeface="Calibri"/>
                <a:sym typeface="Calibri"/>
              </a:rPr>
              <a:t> ha </a:t>
            </a:r>
            <a:r>
              <a:rPr lang="en-US" sz="1200" dirty="0" err="1">
                <a:solidFill>
                  <a:schemeClr val="dk1"/>
                </a:solidFill>
                <a:latin typeface="Calibri"/>
                <a:ea typeface="Calibri"/>
                <a:cs typeface="Calibri"/>
                <a:sym typeface="Calibri"/>
              </a:rPr>
              <a:t>recibido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cada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atracción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Aquí</a:t>
            </a:r>
            <a:r>
              <a:rPr lang="en-US" sz="1200" dirty="0">
                <a:solidFill>
                  <a:schemeClr val="dk1"/>
                </a:solidFill>
                <a:latin typeface="Calibri"/>
                <a:ea typeface="Calibri"/>
                <a:cs typeface="Calibri"/>
                <a:sym typeface="Calibri"/>
              </a:rPr>
              <a:t>, de nuevo, '</a:t>
            </a:r>
            <a:r>
              <a:rPr lang="en-US" sz="1200" dirty="0" err="1">
                <a:solidFill>
                  <a:schemeClr val="dk1"/>
                </a:solidFill>
                <a:latin typeface="Calibri"/>
                <a:ea typeface="Calibri"/>
                <a:cs typeface="Calibri"/>
                <a:sym typeface="Calibri"/>
              </a:rPr>
              <a:t>desconocido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encabeza</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lista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pero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podemos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volumen</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interacciones</a:t>
            </a:r>
            <a:r>
              <a:rPr lang="en-US" sz="1200" dirty="0">
                <a:solidFill>
                  <a:schemeClr val="dk1"/>
                </a:solidFill>
                <a:latin typeface="Calibri"/>
                <a:ea typeface="Calibri"/>
                <a:cs typeface="Calibri"/>
                <a:sym typeface="Calibri"/>
              </a:rPr>
              <a:t> para las </a:t>
            </a:r>
            <a:r>
              <a:rPr lang="en-US" sz="1200" dirty="0" err="1">
                <a:solidFill>
                  <a:schemeClr val="dk1"/>
                </a:solidFill>
                <a:latin typeface="Calibri"/>
                <a:ea typeface="Calibri"/>
                <a:cs typeface="Calibri"/>
                <a:sym typeface="Calibri"/>
              </a:rPr>
              <a:t>demás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atracciones</a:t>
            </a:r>
            <a:r>
              <a:rPr lang="en-US" sz="1200" dirty="0">
                <a:solidFill>
                  <a:schemeClr val="dk1"/>
                </a:solidFill>
                <a:latin typeface="Calibri"/>
                <a:ea typeface="Calibri"/>
                <a:cs typeface="Calibri"/>
                <a:sym typeface="Calibri"/>
              </a:rPr>
              <a:t>, lo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ayuda</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entender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popularidad</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nivel</a:t>
            </a:r>
            <a:r>
              <a:rPr lang="en-US" sz="1200" dirty="0">
                <a:solidFill>
                  <a:schemeClr val="dk1"/>
                </a:solidFill>
                <a:latin typeface="Calibri"/>
                <a:ea typeface="Calibri"/>
                <a:cs typeface="Calibri"/>
                <a:sym typeface="Calibri"/>
              </a:rPr>
              <a:t> de engagement de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En </a:t>
            </a:r>
            <a:r>
              <a:rPr lang="en-US" sz="1200" dirty="0" err="1">
                <a:solidFill>
                  <a:schemeClr val="dk1"/>
                </a:solidFill>
                <a:latin typeface="Calibri"/>
                <a:ea typeface="Calibri"/>
                <a:cs typeface="Calibri"/>
                <a:sym typeface="Calibri"/>
              </a:rPr>
              <a:t>resumen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este</a:t>
            </a:r>
            <a:r>
              <a:rPr lang="en-US" sz="1200" dirty="0">
                <a:solidFill>
                  <a:schemeClr val="dk1"/>
                </a:solidFill>
                <a:latin typeface="Calibri"/>
                <a:ea typeface="Calibri"/>
                <a:cs typeface="Calibri"/>
                <a:sym typeface="Calibri"/>
              </a:rPr>
              <a:t> dashboard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ofrece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una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instantánea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clara</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concisa</a:t>
            </a:r>
            <a:r>
              <a:rPr lang="en-US" sz="1200" dirty="0">
                <a:solidFill>
                  <a:schemeClr val="dk1"/>
                </a:solidFill>
                <a:latin typeface="Calibri"/>
                <a:ea typeface="Calibri"/>
                <a:cs typeface="Calibri"/>
                <a:sym typeface="Calibri"/>
              </a:rPr>
              <a:t> de la </a:t>
            </a:r>
            <a:r>
              <a:rPr lang="en-US" sz="1200" dirty="0" err="1">
                <a:solidFill>
                  <a:schemeClr val="dk1"/>
                </a:solidFill>
                <a:latin typeface="Calibri"/>
                <a:ea typeface="Calibri"/>
                <a:cs typeface="Calibri"/>
                <a:sym typeface="Calibri"/>
              </a:rPr>
              <a:t>salud</a:t>
            </a:r>
            <a:r>
              <a:rPr lang="en-US" sz="1200" dirty="0">
                <a:solidFill>
                  <a:schemeClr val="dk1"/>
                </a:solidFill>
                <a:latin typeface="Calibri"/>
                <a:ea typeface="Calibri"/>
                <a:cs typeface="Calibri"/>
                <a:sym typeface="Calibri"/>
              </a:rPr>
              <a:t> del </a:t>
            </a:r>
            <a:r>
              <a:rPr lang="en-US" sz="1200" dirty="0" err="1">
                <a:solidFill>
                  <a:schemeClr val="dk1"/>
                </a:solidFill>
                <a:latin typeface="Calibri"/>
                <a:ea typeface="Calibri"/>
                <a:cs typeface="Calibri"/>
                <a:sym typeface="Calibri"/>
              </a:rPr>
              <a:t>parque</a:t>
            </a:r>
            <a:r>
              <a:rPr lang="en-US" sz="1200" dirty="0">
                <a:solidFill>
                  <a:schemeClr val="dk1"/>
                </a:solidFill>
                <a:latin typeface="Calibri"/>
                <a:ea typeface="Calibri"/>
                <a:cs typeface="Calibri"/>
                <a:sym typeface="Calibri"/>
              </a:rPr>
              <a:t> y de la </a:t>
            </a:r>
            <a:r>
              <a:rPr lang="en-US" sz="1200" dirty="0" err="1">
                <a:solidFill>
                  <a:schemeClr val="dk1"/>
                </a:solidFill>
                <a:latin typeface="Calibri"/>
                <a:ea typeface="Calibri"/>
                <a:cs typeface="Calibri"/>
                <a:sym typeface="Calibri"/>
              </a:rPr>
              <a:t>experiencia</a:t>
            </a:r>
            <a:r>
              <a:rPr lang="en-US" sz="1200" dirty="0">
                <a:solidFill>
                  <a:schemeClr val="dk1"/>
                </a:solidFill>
                <a:latin typeface="Calibri"/>
                <a:ea typeface="Calibri"/>
                <a:cs typeface="Calibri"/>
                <a:sym typeface="Calibri"/>
              </a:rPr>
              <a:t> de sus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un solo </a:t>
            </a:r>
            <a:r>
              <a:rPr lang="en-US" sz="1200" dirty="0" err="1">
                <a:solidFill>
                  <a:schemeClr val="dk1"/>
                </a:solidFill>
                <a:latin typeface="Calibri"/>
                <a:ea typeface="Calibri"/>
                <a:cs typeface="Calibri"/>
                <a:sym typeface="Calibri"/>
              </a:rPr>
              <a:t>vistazo</a:t>
            </a:r>
            <a:r>
              <a:rPr lang="en-U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4234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a:extLst>
            <a:ext uri="{FF2B5EF4-FFF2-40B4-BE49-F238E27FC236}">
              <a16:creationId xmlns:a16="http://schemas.microsoft.com/office/drawing/2014/main" id="{B80CEE06-5A8F-78FF-A61A-ABD3E30CB65A}"/>
            </a:ext>
          </a:extLst>
        </p:cNvPr>
        <p:cNvGrpSpPr/>
        <p:nvPr/>
      </p:nvGrpSpPr>
      <p:grpSpPr>
        <a:xfrm>
          <a:off x="0" y="0"/>
          <a:ext cx="0" cy="0"/>
          <a:chOff x="0" y="0"/>
          <a:chExt cx="0" cy="0"/>
        </a:xfrm>
      </p:grpSpPr>
      <p:sp>
        <p:nvSpPr>
          <p:cNvPr id="300" name="Google Shape;300;p13:notes">
            <a:extLst>
              <a:ext uri="{FF2B5EF4-FFF2-40B4-BE49-F238E27FC236}">
                <a16:creationId xmlns:a16="http://schemas.microsoft.com/office/drawing/2014/main" id="{F0F7F5F2-7A52-8D5F-E046-5487100A5D76}"/>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 name="Google Shape;301;p13:notes">
            <a:extLst>
              <a:ext uri="{FF2B5EF4-FFF2-40B4-BE49-F238E27FC236}">
                <a16:creationId xmlns:a16="http://schemas.microsoft.com/office/drawing/2014/main" id="{61C42BBA-4B48-E2BC-6FE0-E9853BA94021}"/>
              </a:ext>
            </a:extLst>
          </p:cNvPr>
          <p:cNvSpPr txBox="1">
            <a:spLocks noGrp="1"/>
          </p:cNvSpPr>
          <p:nvPr>
            <p:ph type="body" idx="1"/>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Ahora, les presentamos una propuesta que lleva la experiencia del visitante al siguiente nivel: nuestra 'Pontia Perfect Guide'. ¿Cuál es el problema que queremos resolver? Actualmente, la valoración media de nuestras atracciones ronda el 5 sobre 10, y sabemos que podemos hacerlo mucho mejor. Nuestro objetivo es claro: queremos mejorar significativamente la experiencia de cada visitante y, por ende, sus valoraciones.</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¿Cómo lo haremos? Nuestra gran idea es implementar la Inteligencia Artificial Generativa para ofrecer recomendaciones personalizadas en tiempo real. Imaginen tener un asistente personal en el parque que sabe exactamente lo que les gusta y les ayuda a aprovechar al máximo su día.</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Tenemos varios casos de uso emocionantes para esta IA. Primero, crearemos un itinerario personalizado que no solo les sugiera atracciones basadas en sus gustos, sino que también se actualice en tiempo real con los tiempos de espera. Así, evitarán colas y disfrutarán más. Segundo, tendremos un chat inteligente donde los visitantes podrán preguntar cualquier duda o reportar incidencias al instante, como si hablaran con un experto del parque. Y tercero, a nivel interno, esta IA nos ayudará en el diseño adaptativo de experiencias, proponiendo mejoras creativas para nuestras atracciones basándose en las emociones y datos recopilados. Esto significa que nuestras atracciones siempre estarán evolucionando y ofreciendo algo nuevo.</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Los beneficios son enormes: una mejora notable en las valoraciones y la experiencia del usuario, una propuesta de valor única que nos diferenciará de otros parques, y una recopilación de datos mucho más fiable y automatizada. En resumen, la 'Pontia Perfect Guide' es nuestra visión para un futuro donde cada visita a PontIA World sea verdaderamente perfecta y memorable</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2" name="Google Shape;302;p13:notes">
            <a:extLst>
              <a:ext uri="{FF2B5EF4-FFF2-40B4-BE49-F238E27FC236}">
                <a16:creationId xmlns:a16="http://schemas.microsoft.com/office/drawing/2014/main" id="{38F7B0D3-AFCD-4273-193F-6357CFFC533F}"/>
              </a:ext>
            </a:extLst>
          </p:cNvPr>
          <p:cNvSpPr txBox="1">
            <a:spLocks noGrp="1"/>
          </p:cNvSpPr>
          <p:nvPr>
            <p:ph type="sldNum" idx="12"/>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9912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46FC8-3F9A-C297-A5A4-F687616087F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8908C2-0814-3BDF-D065-ECB98FDB1037}"/>
              </a:ext>
            </a:extLst>
          </p:cNvPr>
          <p:cNvSpPr>
            <a:spLocks noGrp="1" noRot="1" noChangeAspect="1"/>
          </p:cNvSpPr>
          <p:nvPr>
            <p:ph type="sldImg"/>
          </p:nvPr>
        </p:nvSpPr>
        <p:spPr>
          <a:xfrm>
            <a:off x="142875" y="768350"/>
            <a:ext cx="6818313" cy="3836988"/>
          </a:xfrm>
        </p:spPr>
      </p:sp>
      <p:sp>
        <p:nvSpPr>
          <p:cNvPr id="3" name="Marcador de notas 2">
            <a:extLst>
              <a:ext uri="{FF2B5EF4-FFF2-40B4-BE49-F238E27FC236}">
                <a16:creationId xmlns:a16="http://schemas.microsoft.com/office/drawing/2014/main" id="{142FF10A-2C60-38F8-B632-9A4B0F9A699D}"/>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chemeClr val="dk1"/>
                </a:solidFill>
                <a:latin typeface="Calibri"/>
                <a:ea typeface="Calibri"/>
                <a:cs typeface="Calibri"/>
                <a:sym typeface="Calibri"/>
              </a:rPr>
              <a:t>¡</a:t>
            </a:r>
            <a:r>
              <a:rPr lang="en-US" sz="1100" b="0" i="0" u="none" strike="noStrike" cap="none" dirty="0" err="1">
                <a:solidFill>
                  <a:schemeClr val="dk1"/>
                </a:solidFill>
                <a:latin typeface="Calibri"/>
                <a:ea typeface="Calibri"/>
                <a:cs typeface="Calibri"/>
                <a:sym typeface="Calibri"/>
              </a:rPr>
              <a:t>Bienvenidos</a:t>
            </a:r>
            <a:r>
              <a:rPr lang="en-US" sz="1100" b="0" i="0" u="none" strike="noStrike" cap="none" dirty="0">
                <a:solidFill>
                  <a:schemeClr val="dk1"/>
                </a:solidFill>
                <a:latin typeface="Calibri"/>
                <a:ea typeface="Calibri"/>
                <a:cs typeface="Calibri"/>
                <a:sym typeface="Calibri"/>
              </a:rPr>
              <a:t> a la </a:t>
            </a:r>
            <a:r>
              <a:rPr lang="en-US" sz="1100" b="0" i="0" u="none" strike="noStrike" cap="none" dirty="0" err="1">
                <a:solidFill>
                  <a:schemeClr val="dk1"/>
                </a:solidFill>
                <a:latin typeface="Calibri"/>
                <a:ea typeface="Calibri"/>
                <a:cs typeface="Calibri"/>
                <a:sym typeface="Calibri"/>
              </a:rPr>
              <a:t>presentación</a:t>
            </a:r>
            <a:r>
              <a:rPr lang="en-US" sz="1100" b="0" i="0" u="none" strike="noStrike" cap="none" dirty="0">
                <a:solidFill>
                  <a:schemeClr val="dk1"/>
                </a:solidFill>
                <a:latin typeface="Calibri"/>
                <a:ea typeface="Calibri"/>
                <a:cs typeface="Calibri"/>
                <a:sym typeface="Calibri"/>
              </a:rPr>
              <a:t> de </a:t>
            </a:r>
            <a:r>
              <a:rPr lang="en-US" sz="1100" b="0" i="0" u="none" strike="noStrike" cap="none" dirty="0" err="1">
                <a:solidFill>
                  <a:schemeClr val="dk1"/>
                </a:solidFill>
                <a:latin typeface="Calibri"/>
                <a:ea typeface="Calibri"/>
                <a:cs typeface="Calibri"/>
                <a:sym typeface="Calibri"/>
              </a:rPr>
              <a:t>nuestro</a:t>
            </a:r>
            <a:r>
              <a:rPr lang="en-US" sz="1100" b="0" i="0" u="none" strike="noStrike" cap="none" dirty="0">
                <a:solidFill>
                  <a:schemeClr val="dk1"/>
                </a:solidFill>
                <a:latin typeface="Calibri"/>
                <a:ea typeface="Calibri"/>
                <a:cs typeface="Calibri"/>
                <a:sym typeface="Calibri"/>
              </a:rPr>
              <a:t> Proyecto Júpiter! Como </a:t>
            </a:r>
            <a:r>
              <a:rPr lang="en-US" sz="1100" b="0" i="0" u="none" strike="noStrike" cap="none" dirty="0" err="1">
                <a:solidFill>
                  <a:schemeClr val="dk1"/>
                </a:solidFill>
                <a:latin typeface="Calibri"/>
                <a:ea typeface="Calibri"/>
                <a:cs typeface="Calibri"/>
                <a:sym typeface="Calibri"/>
              </a:rPr>
              <a:t>ven</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 la </a:t>
            </a:r>
            <a:r>
              <a:rPr lang="en-US" sz="1100" b="0" i="0" u="none" strike="noStrike" cap="none" dirty="0" err="1">
                <a:solidFill>
                  <a:schemeClr val="dk1"/>
                </a:solidFill>
                <a:latin typeface="Calibri"/>
                <a:ea typeface="Calibri"/>
                <a:cs typeface="Calibri"/>
                <a:sym typeface="Calibri"/>
              </a:rPr>
              <a:t>pantalla</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nuestro</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trabajo</a:t>
            </a:r>
            <a:r>
              <a:rPr lang="en-US" sz="1100" b="0" i="0" u="none" strike="noStrike" cap="none" dirty="0">
                <a:solidFill>
                  <a:schemeClr val="dk1"/>
                </a:solidFill>
                <a:latin typeface="Calibri"/>
                <a:ea typeface="Calibri"/>
                <a:cs typeface="Calibri"/>
                <a:sym typeface="Calibri"/>
              </a:rPr>
              <a:t> se centra </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el</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Reconocimiento</a:t>
            </a:r>
            <a:r>
              <a:rPr lang="en-US" sz="1100" b="0" i="0" u="none" strike="noStrike" cap="none" dirty="0">
                <a:solidFill>
                  <a:schemeClr val="dk1"/>
                </a:solidFill>
                <a:latin typeface="Calibri"/>
                <a:ea typeface="Calibri"/>
                <a:cs typeface="Calibri"/>
                <a:sym typeface="Calibri"/>
              </a:rPr>
              <a:t> de </a:t>
            </a:r>
            <a:r>
              <a:rPr lang="en-US" sz="1100" b="0" i="0" u="none" strike="noStrike" cap="none" dirty="0" err="1">
                <a:solidFill>
                  <a:schemeClr val="dk1"/>
                </a:solidFill>
                <a:latin typeface="Calibri"/>
                <a:ea typeface="Calibri"/>
                <a:cs typeface="Calibri"/>
                <a:sym typeface="Calibri"/>
              </a:rPr>
              <a:t>Emociones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Suena</a:t>
            </a:r>
            <a:r>
              <a:rPr lang="en-US" sz="1100" b="0" i="0" u="none" strike="noStrike" cap="none" dirty="0">
                <a:solidFill>
                  <a:schemeClr val="dk1"/>
                </a:solidFill>
                <a:latin typeface="Calibri"/>
                <a:ea typeface="Calibri"/>
                <a:cs typeface="Calibri"/>
                <a:sym typeface="Calibri"/>
              </a:rPr>
              <a:t> a </a:t>
            </a:r>
            <a:r>
              <a:rPr lang="en-US" sz="1100" b="0" i="0" u="none" strike="noStrike" cap="none" dirty="0" err="1">
                <a:solidFill>
                  <a:schemeClr val="dk1"/>
                </a:solidFill>
                <a:latin typeface="Calibri"/>
                <a:ea typeface="Calibri"/>
                <a:cs typeface="Calibri"/>
                <a:sym typeface="Calibri"/>
              </a:rPr>
              <a:t>ciencia</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ficción</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verdad</a:t>
            </a:r>
            <a:r>
              <a:rPr lang="en-US" sz="1100" b="0" i="0" u="none" strike="noStrike" cap="none" dirty="0">
                <a:solidFill>
                  <a:schemeClr val="dk1"/>
                </a:solidFill>
                <a:latin typeface="Calibri"/>
                <a:ea typeface="Calibri"/>
                <a:cs typeface="Calibri"/>
                <a:sym typeface="Calibri"/>
              </a:rPr>
              <a:t>? Pues no lo es. </a:t>
            </a:r>
            <a:r>
              <a:rPr lang="en-US" sz="1100" b="0" i="0" u="none" strike="noStrike" cap="none" dirty="0" err="1">
                <a:solidFill>
                  <a:schemeClr val="dk1"/>
                </a:solidFill>
                <a:latin typeface="Calibri"/>
                <a:ea typeface="Calibri"/>
                <a:cs typeface="Calibri"/>
                <a:sym typeface="Calibri"/>
              </a:rPr>
              <a:t>Hemos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desarrollado</a:t>
            </a:r>
            <a:r>
              <a:rPr lang="en-US" sz="1100" b="0" i="0" u="none" strike="noStrike" cap="none" dirty="0">
                <a:solidFill>
                  <a:schemeClr val="dk1"/>
                </a:solidFill>
                <a:latin typeface="Calibri"/>
                <a:ea typeface="Calibri"/>
                <a:cs typeface="Calibri"/>
                <a:sym typeface="Calibri"/>
              </a:rPr>
              <a:t> un </a:t>
            </a:r>
            <a:r>
              <a:rPr lang="en-US" sz="1100" b="0" i="0" u="none" strike="noStrike" cap="none" dirty="0" err="1">
                <a:solidFill>
                  <a:schemeClr val="dk1"/>
                </a:solidFill>
                <a:latin typeface="Calibri"/>
                <a:ea typeface="Calibri"/>
                <a:cs typeface="Calibri"/>
                <a:sym typeface="Calibri"/>
              </a:rPr>
              <a:t>sistema</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súper</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avanzado</a:t>
            </a:r>
            <a:r>
              <a:rPr lang="en-US" sz="1100" b="0" i="0" u="none" strike="noStrike" cap="none" dirty="0">
                <a:solidFill>
                  <a:schemeClr val="dk1"/>
                </a:solidFill>
                <a:latin typeface="Calibri"/>
                <a:ea typeface="Calibri"/>
                <a:cs typeface="Calibri"/>
                <a:sym typeface="Calibri"/>
              </a:rPr>
              <a:t> para </a:t>
            </a:r>
            <a:r>
              <a:rPr lang="en-US" sz="1100" b="0" i="0" u="none" strike="noStrike" cap="none" dirty="0" err="1">
                <a:solidFill>
                  <a:schemeClr val="dk1"/>
                </a:solidFill>
                <a:latin typeface="Calibri"/>
                <a:ea typeface="Calibri"/>
                <a:cs typeface="Calibri"/>
                <a:sym typeface="Calibri"/>
              </a:rPr>
              <a:t>analizar</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datos</a:t>
            </a:r>
            <a:r>
              <a:rPr lang="en-US" sz="1100" b="0" i="0" u="none" strike="noStrike" cap="none" dirty="0">
                <a:solidFill>
                  <a:schemeClr val="dk1"/>
                </a:solidFill>
                <a:latin typeface="Calibri"/>
                <a:ea typeface="Calibri"/>
                <a:cs typeface="Calibri"/>
                <a:sym typeface="Calibri"/>
              </a:rPr>
              <a:t> y </a:t>
            </a:r>
            <a:r>
              <a:rPr lang="en-US" sz="1100" b="0" i="0" u="none" strike="noStrike" cap="none" dirty="0" err="1">
                <a:solidFill>
                  <a:schemeClr val="dk1"/>
                </a:solidFill>
                <a:latin typeface="Calibri"/>
                <a:ea typeface="Calibri"/>
                <a:cs typeface="Calibri"/>
                <a:sym typeface="Calibri"/>
              </a:rPr>
              <a:t>detectar</a:t>
            </a:r>
            <a:r>
              <a:rPr lang="en-US" sz="1100" b="0" i="0" u="none" strike="noStrike" cap="none" dirty="0">
                <a:solidFill>
                  <a:schemeClr val="dk1"/>
                </a:solidFill>
                <a:latin typeface="Calibri"/>
                <a:ea typeface="Calibri"/>
                <a:cs typeface="Calibri"/>
                <a:sym typeface="Calibri"/>
              </a:rPr>
              <a:t> las </a:t>
            </a:r>
            <a:r>
              <a:rPr lang="en-US" sz="1100" b="0" i="0" u="none" strike="noStrike" cap="none" dirty="0" err="1">
                <a:solidFill>
                  <a:schemeClr val="dk1"/>
                </a:solidFill>
                <a:latin typeface="Calibri"/>
                <a:ea typeface="Calibri"/>
                <a:cs typeface="Calibri"/>
                <a:sym typeface="Calibri"/>
              </a:rPr>
              <a:t>emociones</a:t>
            </a:r>
            <a:r>
              <a:rPr lang="en-US" sz="1100" b="0" i="0" u="none" strike="noStrike" cap="none" dirty="0">
                <a:solidFill>
                  <a:schemeClr val="dk1"/>
                </a:solidFill>
                <a:latin typeface="Calibri"/>
                <a:ea typeface="Calibri"/>
                <a:cs typeface="Calibri"/>
                <a:sym typeface="Calibri"/>
              </a:rPr>
              <a:t> de las personas </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 un </a:t>
            </a:r>
            <a:r>
              <a:rPr lang="en-US" sz="1100" b="0" i="0" u="none" strike="noStrike" cap="none" dirty="0" err="1">
                <a:solidFill>
                  <a:schemeClr val="dk1"/>
                </a:solidFill>
                <a:latin typeface="Calibri"/>
                <a:ea typeface="Calibri"/>
                <a:cs typeface="Calibri"/>
                <a:sym typeface="Calibri"/>
              </a:rPr>
              <a:t>lugar</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muy</a:t>
            </a:r>
            <a:r>
              <a:rPr lang="en-US" sz="1100" b="0" i="0" u="none" strike="noStrike" cap="none" dirty="0">
                <a:solidFill>
                  <a:schemeClr val="dk1"/>
                </a:solidFill>
                <a:latin typeface="Calibri"/>
                <a:ea typeface="Calibri"/>
                <a:cs typeface="Calibri"/>
                <a:sym typeface="Calibri"/>
              </a:rPr>
              <a:t> especial: </a:t>
            </a:r>
            <a:r>
              <a:rPr lang="en-US" sz="1100" b="0" i="0" u="none" strike="noStrike" cap="none" dirty="0" err="1">
                <a:solidFill>
                  <a:schemeClr val="dk1"/>
                </a:solidFill>
                <a:latin typeface="Calibri"/>
                <a:ea typeface="Calibri"/>
                <a:cs typeface="Calibri"/>
                <a:sym typeface="Calibri"/>
              </a:rPr>
              <a:t>los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parques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temáticos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Imaginen</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poder</a:t>
            </a:r>
            <a:r>
              <a:rPr lang="en-US" sz="1100" b="0" i="0" u="none" strike="noStrike" cap="none" dirty="0">
                <a:solidFill>
                  <a:schemeClr val="dk1"/>
                </a:solidFill>
                <a:latin typeface="Calibri"/>
                <a:ea typeface="Calibri"/>
                <a:cs typeface="Calibri"/>
                <a:sym typeface="Calibri"/>
              </a:rPr>
              <a:t> saber </a:t>
            </a:r>
            <a:r>
              <a:rPr lang="en-US" sz="1100" b="0" i="0" u="none" strike="noStrike" cap="none" dirty="0" err="1">
                <a:solidFill>
                  <a:schemeClr val="dk1"/>
                </a:solidFill>
                <a:latin typeface="Calibri"/>
                <a:ea typeface="Calibri"/>
                <a:cs typeface="Calibri"/>
                <a:sym typeface="Calibri"/>
              </a:rPr>
              <a:t>si</a:t>
            </a:r>
            <a:r>
              <a:rPr lang="en-US" sz="1100" b="0" i="0" u="none" strike="noStrike" cap="none" dirty="0">
                <a:solidFill>
                  <a:schemeClr val="dk1"/>
                </a:solidFill>
                <a:latin typeface="Calibri"/>
                <a:ea typeface="Calibri"/>
                <a:cs typeface="Calibri"/>
                <a:sym typeface="Calibri"/>
              </a:rPr>
              <a:t> la </a:t>
            </a:r>
            <a:r>
              <a:rPr lang="en-US" sz="1100" b="0" i="0" u="none" strike="noStrike" cap="none" dirty="0" err="1">
                <a:solidFill>
                  <a:schemeClr val="dk1"/>
                </a:solidFill>
                <a:latin typeface="Calibri"/>
                <a:ea typeface="Calibri"/>
                <a:cs typeface="Calibri"/>
                <a:sym typeface="Calibri"/>
              </a:rPr>
              <a:t>gente</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está</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feliz</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sorprendida</a:t>
            </a:r>
            <a:r>
              <a:rPr lang="en-US" sz="1100" b="0" i="0" u="none" strike="noStrike" cap="none" dirty="0">
                <a:solidFill>
                  <a:schemeClr val="dk1"/>
                </a:solidFill>
                <a:latin typeface="Calibri"/>
                <a:ea typeface="Calibri"/>
                <a:cs typeface="Calibri"/>
                <a:sym typeface="Calibri"/>
              </a:rPr>
              <a:t> o </a:t>
            </a:r>
            <a:r>
              <a:rPr lang="en-US" sz="1100" b="0" i="0" u="none" strike="noStrike" cap="none" dirty="0" err="1">
                <a:solidFill>
                  <a:schemeClr val="dk1"/>
                </a:solidFill>
                <a:latin typeface="Calibri"/>
                <a:ea typeface="Calibri"/>
                <a:cs typeface="Calibri"/>
                <a:sym typeface="Calibri"/>
              </a:rPr>
              <a:t>quizás</a:t>
            </a:r>
            <a:r>
              <a:rPr lang="en-US" sz="1100" b="0" i="0" u="none" strike="noStrike" cap="none" dirty="0">
                <a:solidFill>
                  <a:schemeClr val="dk1"/>
                </a:solidFill>
                <a:latin typeface="Calibri"/>
                <a:ea typeface="Calibri"/>
                <a:cs typeface="Calibri"/>
                <a:sym typeface="Calibri"/>
              </a:rPr>
              <a:t> un poco </a:t>
            </a:r>
            <a:r>
              <a:rPr lang="en-US" sz="1100" b="0" i="0" u="none" strike="noStrike" cap="none" dirty="0" err="1">
                <a:solidFill>
                  <a:schemeClr val="dk1"/>
                </a:solidFill>
                <a:latin typeface="Calibri"/>
                <a:ea typeface="Calibri"/>
                <a:cs typeface="Calibri"/>
                <a:sym typeface="Calibri"/>
              </a:rPr>
              <a:t>asustada</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en</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una</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atracción</a:t>
            </a:r>
            <a:r>
              <a:rPr lang="en-US" sz="1100" b="0" i="0" u="none" strike="noStrike" cap="none" dirty="0">
                <a:solidFill>
                  <a:schemeClr val="dk1"/>
                </a:solidFill>
                <a:latin typeface="Calibri"/>
                <a:ea typeface="Calibri"/>
                <a:cs typeface="Calibri"/>
                <a:sym typeface="Calibri"/>
              </a:rPr>
              <a:t>. Todo </a:t>
            </a:r>
            <a:r>
              <a:rPr lang="en-US" sz="1100" b="0" i="0" u="none" strike="noStrike" cap="none" dirty="0" err="1">
                <a:solidFill>
                  <a:schemeClr val="dk1"/>
                </a:solidFill>
                <a:latin typeface="Calibri"/>
                <a:ea typeface="Calibri"/>
                <a:cs typeface="Calibri"/>
                <a:sym typeface="Calibri"/>
              </a:rPr>
              <a:t>esto</a:t>
            </a:r>
            <a:r>
              <a:rPr lang="en-US" sz="1100" b="0" i="0" u="none" strike="noStrike" cap="none" dirty="0">
                <a:solidFill>
                  <a:schemeClr val="dk1"/>
                </a:solidFill>
                <a:latin typeface="Calibri"/>
                <a:ea typeface="Calibri"/>
                <a:cs typeface="Calibri"/>
                <a:sym typeface="Calibri"/>
              </a:rPr>
              <a:t> lo </a:t>
            </a:r>
            <a:r>
              <a:rPr lang="en-US" sz="1100" b="0" i="0" u="none" strike="noStrike" cap="none" dirty="0" err="1">
                <a:solidFill>
                  <a:schemeClr val="dk1"/>
                </a:solidFill>
                <a:latin typeface="Calibri"/>
                <a:ea typeface="Calibri"/>
                <a:cs typeface="Calibri"/>
                <a:sym typeface="Calibri"/>
              </a:rPr>
              <a:t>hemos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logrado</a:t>
            </a:r>
            <a:r>
              <a:rPr lang="en-US" sz="1100" b="0" i="0" u="none" strike="noStrike" cap="none" dirty="0">
                <a:solidFill>
                  <a:schemeClr val="dk1"/>
                </a:solidFill>
                <a:latin typeface="Calibri"/>
                <a:ea typeface="Calibri"/>
                <a:cs typeface="Calibri"/>
                <a:sym typeface="Calibri"/>
              </a:rPr>
              <a:t> para '</a:t>
            </a:r>
            <a:r>
              <a:rPr lang="en-US" sz="1100" b="0" i="0" u="none" strike="noStrike" cap="none" dirty="0" err="1">
                <a:solidFill>
                  <a:schemeClr val="dk1"/>
                </a:solidFill>
                <a:latin typeface="Calibri"/>
                <a:ea typeface="Calibri"/>
                <a:cs typeface="Calibri"/>
                <a:sym typeface="Calibri"/>
              </a:rPr>
              <a:t>PontIA</a:t>
            </a:r>
            <a:r>
              <a:rPr lang="en-US" sz="1100" b="0" i="0" u="none" strike="noStrike" cap="none" dirty="0">
                <a:solidFill>
                  <a:schemeClr val="dk1"/>
                </a:solidFill>
                <a:latin typeface="Calibri"/>
                <a:ea typeface="Calibri"/>
                <a:cs typeface="Calibri"/>
                <a:sym typeface="Calibri"/>
              </a:rPr>
              <a:t> World', y </a:t>
            </a:r>
            <a:r>
              <a:rPr lang="en-US" sz="1100" b="0" i="0" u="none" strike="noStrike" cap="none" dirty="0" err="1">
                <a:solidFill>
                  <a:schemeClr val="dk1"/>
                </a:solidFill>
                <a:latin typeface="Calibri"/>
                <a:ea typeface="Calibri"/>
                <a:cs typeface="Calibri"/>
                <a:sym typeface="Calibri"/>
              </a:rPr>
              <a:t>estamos</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muy</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emocionados</a:t>
            </a:r>
            <a:r>
              <a:rPr lang="en-US" sz="1100" b="0" i="0" u="none" strike="noStrike" cap="none" dirty="0">
                <a:solidFill>
                  <a:schemeClr val="dk1"/>
                </a:solidFill>
                <a:latin typeface="Calibri"/>
                <a:ea typeface="Calibri"/>
                <a:cs typeface="Calibri"/>
                <a:sym typeface="Calibri"/>
              </a:rPr>
              <a:t> de </a:t>
            </a:r>
            <a:r>
              <a:rPr lang="en-US" sz="1100" b="0" i="0" u="none" strike="noStrike" cap="none" dirty="0" err="1">
                <a:solidFill>
                  <a:schemeClr val="dk1"/>
                </a:solidFill>
                <a:latin typeface="Calibri"/>
                <a:ea typeface="Calibri"/>
                <a:cs typeface="Calibri"/>
                <a:sym typeface="Calibri"/>
              </a:rPr>
              <a:t>compartirlo</a:t>
            </a:r>
            <a:r>
              <a:rPr lang="en-US" sz="1100" b="0" i="0" u="none" strike="noStrike" cap="none" dirty="0">
                <a:solidFill>
                  <a:schemeClr val="dk1"/>
                </a:solidFill>
                <a:latin typeface="Calibri"/>
                <a:ea typeface="Calibri"/>
                <a:cs typeface="Calibri"/>
                <a:sym typeface="Calibri"/>
              </a:rPr>
              <a:t> con </a:t>
            </a:r>
            <a:r>
              <a:rPr lang="en-US" sz="1100" b="0" i="0" u="none" strike="noStrike" cap="none" dirty="0" err="1">
                <a:solidFill>
                  <a:schemeClr val="dk1"/>
                </a:solidFill>
                <a:latin typeface="Calibri"/>
                <a:ea typeface="Calibri"/>
                <a:cs typeface="Calibri"/>
                <a:sym typeface="Calibri"/>
              </a:rPr>
              <a:t>ustedes</a:t>
            </a:r>
            <a:r>
              <a:rPr lang="en-US" sz="1100" b="0" i="0" u="none" strike="noStrike" cap="none" dirty="0">
                <a:solidFill>
                  <a:schemeClr val="dk1"/>
                </a:solidFill>
                <a:latin typeface="Calibri"/>
                <a:ea typeface="Calibri"/>
                <a:cs typeface="Calibri"/>
                <a:sym typeface="Calibri"/>
              </a:rPr>
              <a:t>. Este </a:t>
            </a:r>
            <a:r>
              <a:rPr lang="en-US" sz="1100" b="0" i="0" u="none" strike="noStrike" cap="none" dirty="0" err="1">
                <a:solidFill>
                  <a:schemeClr val="dk1"/>
                </a:solidFill>
                <a:latin typeface="Calibri"/>
                <a:ea typeface="Calibri"/>
                <a:cs typeface="Calibri"/>
                <a:sym typeface="Calibri"/>
              </a:rPr>
              <a:t>proyecto</a:t>
            </a:r>
            <a:r>
              <a:rPr lang="en-US" sz="1100" b="0" i="0" u="none" strike="noStrike" cap="none" dirty="0">
                <a:solidFill>
                  <a:schemeClr val="dk1"/>
                </a:solidFill>
                <a:latin typeface="Calibri"/>
                <a:ea typeface="Calibri"/>
                <a:cs typeface="Calibri"/>
                <a:sym typeface="Calibri"/>
              </a:rPr>
              <a:t> es </a:t>
            </a:r>
            <a:r>
              <a:rPr lang="en-US" sz="1100" b="0" i="0" u="none" strike="noStrike" cap="none" dirty="0" err="1">
                <a:solidFill>
                  <a:schemeClr val="dk1"/>
                </a:solidFill>
                <a:latin typeface="Calibri"/>
                <a:ea typeface="Calibri"/>
                <a:cs typeface="Calibri"/>
                <a:sym typeface="Calibri"/>
              </a:rPr>
              <a:t>el</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resultado</a:t>
            </a:r>
            <a:r>
              <a:rPr lang="en-US" sz="1100" b="0" i="0" u="none" strike="noStrike" cap="none" dirty="0">
                <a:solidFill>
                  <a:schemeClr val="dk1"/>
                </a:solidFill>
                <a:latin typeface="Calibri"/>
                <a:ea typeface="Calibri"/>
                <a:cs typeface="Calibri"/>
                <a:sym typeface="Calibri"/>
              </a:rPr>
              <a:t> de </a:t>
            </a:r>
            <a:r>
              <a:rPr lang="en-US" sz="1100" b="0" i="0" u="none" strike="noStrike" cap="none" dirty="0" err="1">
                <a:solidFill>
                  <a:schemeClr val="dk1"/>
                </a:solidFill>
                <a:latin typeface="Calibri"/>
                <a:ea typeface="Calibri"/>
                <a:cs typeface="Calibri"/>
                <a:sym typeface="Calibri"/>
              </a:rPr>
              <a:t>mucho</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esfuerzo</a:t>
            </a:r>
            <a:r>
              <a:rPr lang="en-US" sz="1100" b="0" i="0" u="none" strike="noStrike" cap="none" dirty="0">
                <a:solidFill>
                  <a:schemeClr val="dk1"/>
                </a:solidFill>
                <a:latin typeface="Calibri"/>
                <a:ea typeface="Calibri"/>
                <a:cs typeface="Calibri"/>
                <a:sym typeface="Calibri"/>
              </a:rPr>
              <a:t> y </a:t>
            </a:r>
            <a:r>
              <a:rPr lang="en-US" sz="1100" b="0" i="0" u="none" strike="noStrike" cap="none" dirty="0" err="1">
                <a:solidFill>
                  <a:schemeClr val="dk1"/>
                </a:solidFill>
                <a:latin typeface="Calibri"/>
                <a:ea typeface="Calibri"/>
                <a:cs typeface="Calibri"/>
                <a:sym typeface="Calibri"/>
              </a:rPr>
              <a:t>dedicación</a:t>
            </a:r>
            <a:r>
              <a:rPr lang="en-US" sz="1100" b="0" i="0" u="none" strike="noStrike" cap="none" dirty="0">
                <a:solidFill>
                  <a:schemeClr val="dk1"/>
                </a:solidFill>
                <a:latin typeface="Calibri"/>
                <a:ea typeface="Calibri"/>
                <a:cs typeface="Calibri"/>
                <a:sym typeface="Calibri"/>
              </a:rPr>
              <a:t>, y lo </a:t>
            </a:r>
            <a:r>
              <a:rPr lang="en-US" sz="1100" b="0" i="0" u="none" strike="noStrike" cap="none" dirty="0" err="1">
                <a:solidFill>
                  <a:schemeClr val="dk1"/>
                </a:solidFill>
                <a:latin typeface="Calibri"/>
                <a:ea typeface="Calibri"/>
                <a:cs typeface="Calibri"/>
                <a:sym typeface="Calibri"/>
              </a:rPr>
              <a:t>presentamos</a:t>
            </a:r>
            <a:r>
              <a:rPr lang="en-US" sz="1100" b="0" i="0" u="none" strike="noStrike" cap="none" dirty="0">
                <a:solidFill>
                  <a:schemeClr val="dk1"/>
                </a:solidFill>
                <a:latin typeface="Calibri"/>
                <a:ea typeface="Calibri"/>
                <a:cs typeface="Calibri"/>
                <a:sym typeface="Calibri"/>
              </a:rPr>
              <a:t> hoy </a:t>
            </a:r>
            <a:r>
              <a:rPr lang="en-US" sz="1100" b="0" i="0" u="none" strike="noStrike" cap="none" dirty="0" err="1">
                <a:solidFill>
                  <a:schemeClr val="dk1"/>
                </a:solidFill>
                <a:latin typeface="Calibri"/>
                <a:ea typeface="Calibri"/>
                <a:cs typeface="Calibri"/>
                <a:sym typeface="Calibri"/>
              </a:rPr>
              <a:t>después</a:t>
            </a:r>
            <a:r>
              <a:rPr lang="en-US" sz="1100" b="0" i="0" u="none" strike="noStrike" cap="none" dirty="0">
                <a:solidFill>
                  <a:schemeClr val="dk1"/>
                </a:solidFill>
                <a:latin typeface="Calibri"/>
                <a:ea typeface="Calibri"/>
                <a:cs typeface="Calibri"/>
                <a:sym typeface="Calibri"/>
              </a:rPr>
              <a:t> de 9 meses de </a:t>
            </a:r>
            <a:r>
              <a:rPr lang="en-US" sz="1100" b="0" i="0" u="none" strike="noStrike" cap="none" dirty="0" err="1">
                <a:solidFill>
                  <a:schemeClr val="dk1"/>
                </a:solidFill>
                <a:latin typeface="Calibri"/>
                <a:ea typeface="Calibri"/>
                <a:cs typeface="Calibri"/>
                <a:sym typeface="Calibri"/>
              </a:rPr>
              <a:t>mucho</a:t>
            </a:r>
            <a:r>
              <a:rPr lang="en-US" sz="1100" b="0" i="0" u="none" strike="noStrike" cap="none" dirty="0">
                <a:solidFill>
                  <a:schemeClr val="dk1"/>
                </a:solidFill>
                <a:latin typeface="Calibri"/>
                <a:ea typeface="Calibri"/>
                <a:cs typeface="Calibri"/>
                <a:sym typeface="Calibri"/>
              </a:rPr>
              <a:t> </a:t>
            </a:r>
            <a:r>
              <a:rPr lang="en-US" sz="1100" b="0" i="0" u="none" strike="noStrike" cap="none" dirty="0" err="1">
                <a:solidFill>
                  <a:schemeClr val="dk1"/>
                </a:solidFill>
                <a:latin typeface="Calibri"/>
                <a:ea typeface="Calibri"/>
                <a:cs typeface="Calibri"/>
                <a:sym typeface="Calibri"/>
              </a:rPr>
              <a:t>trabajo</a:t>
            </a:r>
            <a:r>
              <a:rPr lang="en-US" sz="1100" b="0" i="0" u="none" strike="noStrike" cap="none" dirty="0">
                <a:solidFill>
                  <a:schemeClr val="dk1"/>
                </a:solidFill>
                <a:latin typeface="Calibri"/>
                <a:ea typeface="Calibri"/>
                <a:cs typeface="Calibri"/>
                <a:sym typeface="Calibri"/>
              </a:rPr>
              <a:t>.</a:t>
            </a:r>
            <a:endParaRPr lang="en-US" sz="11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935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 name="Google Shape;25;p2:notes"/>
          <p:cNvSpPr txBox="1">
            <a:spLocks noGrp="1"/>
          </p:cNvSpPr>
          <p:nvPr>
            <p:ph type="body" idx="1"/>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dirty="0" err="1">
                <a:solidFill>
                  <a:schemeClr val="dk1"/>
                </a:solidFill>
                <a:latin typeface="Calibri"/>
                <a:ea typeface="Calibri"/>
                <a:cs typeface="Calibri"/>
                <a:sym typeface="Calibri"/>
              </a:rPr>
              <a:t>Detrás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este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ambicioso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proyecto</a:t>
            </a:r>
            <a:r>
              <a:rPr lang="en-US" sz="1200" dirty="0">
                <a:solidFill>
                  <a:schemeClr val="dk1"/>
                </a:solidFill>
                <a:latin typeface="Calibri"/>
                <a:ea typeface="Calibri"/>
                <a:cs typeface="Calibri"/>
                <a:sym typeface="Calibri"/>
              </a:rPr>
              <a:t> hay un </a:t>
            </a:r>
            <a:r>
              <a:rPr lang="en-US" sz="1200" dirty="0" err="1">
                <a:solidFill>
                  <a:schemeClr val="dk1"/>
                </a:solidFill>
                <a:latin typeface="Calibri"/>
                <a:ea typeface="Calibri"/>
                <a:cs typeface="Calibri"/>
                <a:sym typeface="Calibri"/>
              </a:rPr>
              <a:t>equipo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increíble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Aquí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pueden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ver</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cerebritos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hicieron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posible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Proyecto Júpiter. </a:t>
            </a:r>
            <a:r>
              <a:rPr lang="en-US" sz="1200" dirty="0" err="1">
                <a:solidFill>
                  <a:schemeClr val="dk1"/>
                </a:solidFill>
                <a:latin typeface="Calibri"/>
                <a:ea typeface="Calibri"/>
                <a:cs typeface="Calibri"/>
                <a:sym typeface="Calibri"/>
              </a:rPr>
              <a:t>Tenemos</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Anamaría</a:t>
            </a:r>
            <a:r>
              <a:rPr lang="en-US" sz="1200" dirty="0">
                <a:solidFill>
                  <a:schemeClr val="dk1"/>
                </a:solidFill>
                <a:latin typeface="Calibri"/>
                <a:ea typeface="Calibri"/>
                <a:cs typeface="Calibri"/>
                <a:sym typeface="Calibri"/>
              </a:rPr>
              <a:t> Turda, </a:t>
            </a:r>
            <a:r>
              <a:rPr lang="en-US" sz="1200" dirty="0" err="1">
                <a:solidFill>
                  <a:schemeClr val="dk1"/>
                </a:solidFill>
                <a:latin typeface="Calibri"/>
                <a:ea typeface="Calibri"/>
                <a:cs typeface="Calibri"/>
                <a:sym typeface="Calibri"/>
              </a:rPr>
              <a:t>nuestra</a:t>
            </a:r>
            <a:r>
              <a:rPr lang="en-US" sz="1200" dirty="0">
                <a:solidFill>
                  <a:schemeClr val="dk1"/>
                </a:solidFill>
                <a:latin typeface="Calibri"/>
                <a:ea typeface="Calibri"/>
                <a:cs typeface="Calibri"/>
                <a:sym typeface="Calibri"/>
              </a:rPr>
              <a:t> Project Manager,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no solo </a:t>
            </a:r>
            <a:r>
              <a:rPr lang="en-US" sz="1200" dirty="0" err="1">
                <a:solidFill>
                  <a:schemeClr val="dk1"/>
                </a:solidFill>
                <a:latin typeface="Calibri"/>
                <a:ea typeface="Calibri"/>
                <a:cs typeface="Calibri"/>
                <a:sym typeface="Calibri"/>
              </a:rPr>
              <a:t>lideró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barco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sino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también se </a:t>
            </a:r>
            <a:r>
              <a:rPr lang="en-US" sz="1200" dirty="0" err="1">
                <a:solidFill>
                  <a:schemeClr val="dk1"/>
                </a:solidFill>
                <a:latin typeface="Calibri"/>
                <a:ea typeface="Calibri"/>
                <a:cs typeface="Calibri"/>
                <a:sym typeface="Calibri"/>
              </a:rPr>
              <a:t>ensució</a:t>
            </a:r>
            <a:r>
              <a:rPr lang="en-US" sz="1200" dirty="0">
                <a:solidFill>
                  <a:schemeClr val="dk1"/>
                </a:solidFill>
                <a:latin typeface="Calibri"/>
                <a:ea typeface="Calibri"/>
                <a:cs typeface="Calibri"/>
                <a:sym typeface="Calibri"/>
              </a:rPr>
              <a:t> las manos con la </a:t>
            </a:r>
            <a:r>
              <a:rPr lang="en-US" sz="1200" dirty="0" err="1">
                <a:solidFill>
                  <a:schemeClr val="dk1"/>
                </a:solidFill>
                <a:latin typeface="Calibri"/>
                <a:ea typeface="Calibri"/>
                <a:cs typeface="Calibri"/>
                <a:sym typeface="Calibri"/>
              </a:rPr>
              <a:t>limpieza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bases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y hasta </a:t>
            </a:r>
            <a:r>
              <a:rPr lang="en-US" sz="1200" dirty="0" err="1">
                <a:solidFill>
                  <a:schemeClr val="dk1"/>
                </a:solidFill>
                <a:latin typeface="Calibri"/>
                <a:ea typeface="Calibri"/>
                <a:cs typeface="Calibri"/>
                <a:sym typeface="Calibri"/>
              </a:rPr>
              <a:t>inteligencia</a:t>
            </a:r>
            <a:r>
              <a:rPr lang="en-US" sz="1200" dirty="0">
                <a:solidFill>
                  <a:schemeClr val="dk1"/>
                </a:solidFill>
                <a:latin typeface="Calibri"/>
                <a:ea typeface="Calibri"/>
                <a:cs typeface="Calibri"/>
                <a:sym typeface="Calibri"/>
              </a:rPr>
              <a:t> artificial, </a:t>
            </a:r>
            <a:r>
              <a:rPr lang="en-US" sz="1200" dirty="0" err="1">
                <a:solidFill>
                  <a:schemeClr val="dk1"/>
                </a:solidFill>
                <a:latin typeface="Calibri"/>
                <a:ea typeface="Calibri"/>
                <a:cs typeface="Calibri"/>
                <a:sym typeface="Calibri"/>
              </a:rPr>
              <a:t>creando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modelo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arrojó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mejores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resultados</a:t>
            </a:r>
            <a:r>
              <a:rPr lang="en-US" sz="1200" dirty="0">
                <a:solidFill>
                  <a:schemeClr val="dk1"/>
                </a:solidFill>
                <a:latin typeface="Calibri"/>
                <a:ea typeface="Calibri"/>
                <a:cs typeface="Calibri"/>
                <a:sym typeface="Calibri"/>
              </a:rPr>
              <a:t>. Inés Benito e Iñigo </a:t>
            </a:r>
            <a:r>
              <a:rPr lang="en-US" sz="1200" dirty="0" err="1">
                <a:solidFill>
                  <a:schemeClr val="dk1"/>
                </a:solidFill>
                <a:latin typeface="Calibri"/>
                <a:ea typeface="Calibri"/>
                <a:cs typeface="Calibri"/>
                <a:sym typeface="Calibri"/>
              </a:rPr>
              <a:t>Ugidos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nuestros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miembros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activos</a:t>
            </a:r>
            <a:r>
              <a:rPr lang="en-US" sz="1200" dirty="0">
                <a:solidFill>
                  <a:schemeClr val="dk1"/>
                </a:solidFill>
                <a:latin typeface="Calibri"/>
                <a:ea typeface="Calibri"/>
                <a:cs typeface="Calibri"/>
                <a:sym typeface="Calibri"/>
              </a:rPr>
              <a:t>, también </a:t>
            </a:r>
            <a:r>
              <a:rPr lang="en-US" sz="1200" dirty="0" err="1">
                <a:solidFill>
                  <a:schemeClr val="dk1"/>
                </a:solidFill>
                <a:latin typeface="Calibri"/>
                <a:ea typeface="Calibri"/>
                <a:cs typeface="Calibri"/>
                <a:sym typeface="Calibri"/>
              </a:rPr>
              <a:t>fueron</a:t>
            </a:r>
            <a:r>
              <a:rPr lang="en-US" sz="1200" dirty="0">
                <a:solidFill>
                  <a:schemeClr val="dk1"/>
                </a:solidFill>
                <a:latin typeface="Calibri"/>
                <a:ea typeface="Calibri"/>
                <a:cs typeface="Calibri"/>
                <a:sym typeface="Calibri"/>
              </a:rPr>
              <a:t> clave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preparación</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desarrollo</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modelos</a:t>
            </a:r>
            <a:r>
              <a:rPr lang="en-US" sz="1200" dirty="0">
                <a:solidFill>
                  <a:schemeClr val="dk1"/>
                </a:solidFill>
                <a:latin typeface="Calibri"/>
                <a:ea typeface="Calibri"/>
                <a:cs typeface="Calibri"/>
                <a:sym typeface="Calibri"/>
              </a:rPr>
              <a:t>, Ines con </a:t>
            </a:r>
            <a:r>
              <a:rPr lang="en-US" sz="1200" dirty="0" err="1">
                <a:solidFill>
                  <a:schemeClr val="dk1"/>
                </a:solidFill>
                <a:latin typeface="Calibri"/>
                <a:ea typeface="Calibri"/>
                <a:cs typeface="Calibri"/>
                <a:sym typeface="Calibri"/>
              </a:rPr>
              <a:t>su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especialidad</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SQL e Iñigo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limpieza</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informe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ejecutivo</a:t>
            </a:r>
            <a:r>
              <a:rPr lang="en-US" sz="1200" dirty="0">
                <a:solidFill>
                  <a:schemeClr val="dk1"/>
                </a:solidFill>
                <a:latin typeface="Calibri"/>
                <a:ea typeface="Calibri"/>
                <a:cs typeface="Calibri"/>
                <a:sym typeface="Calibri"/>
              </a:rPr>
              <a:t> del </a:t>
            </a:r>
            <a:r>
              <a:rPr lang="en-US" sz="1200" dirty="0" err="1">
                <a:solidFill>
                  <a:schemeClr val="dk1"/>
                </a:solidFill>
                <a:latin typeface="Calibri"/>
                <a:ea typeface="Calibri"/>
                <a:cs typeface="Calibri"/>
                <a:sym typeface="Calibri"/>
              </a:rPr>
              <a:t>proyecto</a:t>
            </a:r>
            <a:r>
              <a:rPr lang="en-US" sz="1200" dirty="0">
                <a:solidFill>
                  <a:schemeClr val="dk1"/>
                </a:solidFill>
                <a:latin typeface="Calibri"/>
                <a:ea typeface="Calibri"/>
                <a:cs typeface="Calibri"/>
                <a:sym typeface="Calibri"/>
              </a:rPr>
              <a:t>. Y no </a:t>
            </a:r>
            <a:r>
              <a:rPr lang="en-US" sz="1200" dirty="0" err="1">
                <a:solidFill>
                  <a:schemeClr val="dk1"/>
                </a:solidFill>
                <a:latin typeface="Calibri"/>
                <a:ea typeface="Calibri"/>
                <a:cs typeface="Calibri"/>
                <a:sym typeface="Calibri"/>
              </a:rPr>
              <a:t>podemos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olvidar</a:t>
            </a:r>
            <a:r>
              <a:rPr lang="en-US" sz="1200" dirty="0">
                <a:solidFill>
                  <a:schemeClr val="dk1"/>
                </a:solidFill>
                <a:latin typeface="Calibri"/>
                <a:ea typeface="Calibri"/>
                <a:cs typeface="Calibri"/>
                <a:sym typeface="Calibri"/>
              </a:rPr>
              <a:t> a William Ganem, </a:t>
            </a:r>
            <a:r>
              <a:rPr lang="en-US" sz="1200" dirty="0" err="1">
                <a:solidFill>
                  <a:schemeClr val="dk1"/>
                </a:solidFill>
                <a:latin typeface="Calibri"/>
                <a:ea typeface="Calibri"/>
                <a:cs typeface="Calibri"/>
                <a:sym typeface="Calibri"/>
              </a:rPr>
              <a:t>quien</a:t>
            </a:r>
            <a:r>
              <a:rPr lang="en-US" sz="1200" dirty="0">
                <a:solidFill>
                  <a:schemeClr val="dk1"/>
                </a:solidFill>
                <a:latin typeface="Calibri"/>
                <a:ea typeface="Calibri"/>
                <a:cs typeface="Calibri"/>
                <a:sym typeface="Calibri"/>
              </a:rPr>
              <a:t> no solo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ayudó</a:t>
            </a:r>
            <a:r>
              <a:rPr lang="en-US" sz="1200" dirty="0">
                <a:solidFill>
                  <a:schemeClr val="dk1"/>
                </a:solidFill>
                <a:latin typeface="Calibri"/>
                <a:ea typeface="Calibri"/>
                <a:cs typeface="Calibri"/>
                <a:sym typeface="Calibri"/>
              </a:rPr>
              <a:t> con la </a:t>
            </a:r>
            <a:r>
              <a:rPr lang="en-US" sz="1200" dirty="0" err="1">
                <a:solidFill>
                  <a:schemeClr val="dk1"/>
                </a:solidFill>
                <a:latin typeface="Calibri"/>
                <a:ea typeface="Calibri"/>
                <a:cs typeface="Calibri"/>
                <a:sym typeface="Calibri"/>
              </a:rPr>
              <a:t>limpieza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y las bases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sino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también </a:t>
            </a:r>
            <a:r>
              <a:rPr lang="en-US" sz="1200" dirty="0" err="1">
                <a:solidFill>
                  <a:schemeClr val="dk1"/>
                </a:solidFill>
                <a:latin typeface="Calibri"/>
                <a:ea typeface="Calibri"/>
                <a:cs typeface="Calibri"/>
                <a:sym typeface="Calibri"/>
              </a:rPr>
              <a:t>fue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artífice</a:t>
            </a:r>
            <a:r>
              <a:rPr lang="en-US" sz="1200" dirty="0">
                <a:solidFill>
                  <a:schemeClr val="dk1"/>
                </a:solidFill>
                <a:latin typeface="Calibri"/>
                <a:ea typeface="Calibri"/>
                <a:cs typeface="Calibri"/>
                <a:sym typeface="Calibri"/>
              </a:rPr>
              <a:t> del dashboard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verán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adelante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Somos</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equipo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multidisciplinar</a:t>
            </a:r>
            <a:r>
              <a:rPr lang="en-US" sz="1200" dirty="0">
                <a:solidFill>
                  <a:schemeClr val="dk1"/>
                </a:solidFill>
                <a:latin typeface="Calibri"/>
                <a:ea typeface="Calibri"/>
                <a:cs typeface="Calibri"/>
                <a:sym typeface="Calibri"/>
              </a:rPr>
              <a:t>, es </a:t>
            </a:r>
            <a:r>
              <a:rPr lang="en-US" sz="1200" dirty="0" err="1">
                <a:solidFill>
                  <a:schemeClr val="dk1"/>
                </a:solidFill>
                <a:latin typeface="Calibri"/>
                <a:ea typeface="Calibri"/>
                <a:cs typeface="Calibri"/>
                <a:sym typeface="Calibri"/>
              </a:rPr>
              <a:t>decir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cada</a:t>
            </a:r>
            <a:r>
              <a:rPr lang="en-US" sz="1200" dirty="0">
                <a:solidFill>
                  <a:schemeClr val="dk1"/>
                </a:solidFill>
                <a:latin typeface="Calibri"/>
                <a:ea typeface="Calibri"/>
                <a:cs typeface="Calibri"/>
                <a:sym typeface="Calibri"/>
              </a:rPr>
              <a:t> uno </a:t>
            </a:r>
            <a:r>
              <a:rPr lang="en-US" sz="1200" dirty="0" err="1">
                <a:solidFill>
                  <a:schemeClr val="dk1"/>
                </a:solidFill>
                <a:latin typeface="Calibri"/>
                <a:ea typeface="Calibri"/>
                <a:cs typeface="Calibri"/>
                <a:sym typeface="Calibri"/>
              </a:rPr>
              <a:t>aportó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granito</a:t>
            </a:r>
            <a:r>
              <a:rPr lang="en-US" sz="1200" dirty="0">
                <a:solidFill>
                  <a:schemeClr val="dk1"/>
                </a:solidFill>
                <a:latin typeface="Calibri"/>
                <a:ea typeface="Calibri"/>
                <a:cs typeface="Calibri"/>
                <a:sym typeface="Calibri"/>
              </a:rPr>
              <a:t> de arena </a:t>
            </a:r>
            <a:r>
              <a:rPr lang="en-US" sz="1200" dirty="0" err="1">
                <a:solidFill>
                  <a:schemeClr val="dk1"/>
                </a:solidFill>
                <a:latin typeface="Calibri"/>
                <a:ea typeface="Calibri"/>
                <a:cs typeface="Calibri"/>
                <a:sym typeface="Calibri"/>
              </a:rPr>
              <a:t>desde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diferentes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áreas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como</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gestión</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proyectos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análisis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aprendizaje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automático</a:t>
            </a:r>
            <a:r>
              <a:rPr lang="en-US" sz="1200" dirty="0">
                <a:solidFill>
                  <a:schemeClr val="dk1"/>
                </a:solidFill>
                <a:latin typeface="Calibri"/>
                <a:ea typeface="Calibri"/>
                <a:cs typeface="Calibri"/>
                <a:sym typeface="Calibri"/>
              </a:rPr>
              <a:t> y la </a:t>
            </a:r>
            <a:r>
              <a:rPr lang="en-US" sz="1200" dirty="0" err="1">
                <a:solidFill>
                  <a:schemeClr val="dk1"/>
                </a:solidFill>
                <a:latin typeface="Calibri"/>
                <a:ea typeface="Calibri"/>
                <a:cs typeface="Calibri"/>
                <a:sym typeface="Calibri"/>
              </a:rPr>
              <a:t>creación</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paneles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interactivos</a:t>
            </a:r>
            <a:r>
              <a:rPr lang="en-U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p:txBody>
      </p:sp>
      <p:sp>
        <p:nvSpPr>
          <p:cNvPr id="26" name="Google Shape;26;p2:notes"/>
          <p:cNvSpPr txBox="1">
            <a:spLocks noGrp="1"/>
          </p:cNvSpPr>
          <p:nvPr>
            <p:ph type="sldNum" idx="12"/>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18</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a:extLst>
            <a:ext uri="{FF2B5EF4-FFF2-40B4-BE49-F238E27FC236}">
              <a16:creationId xmlns:a16="http://schemas.microsoft.com/office/drawing/2014/main" id="{A33A8596-DC9E-84D3-0D11-4D7C72A4E415}"/>
            </a:ext>
          </a:extLst>
        </p:cNvPr>
        <p:cNvGrpSpPr/>
        <p:nvPr/>
      </p:nvGrpSpPr>
      <p:grpSpPr>
        <a:xfrm>
          <a:off x="0" y="0"/>
          <a:ext cx="0" cy="0"/>
          <a:chOff x="0" y="0"/>
          <a:chExt cx="0" cy="0"/>
        </a:xfrm>
      </p:grpSpPr>
      <p:sp>
        <p:nvSpPr>
          <p:cNvPr id="24" name="Google Shape;24;p2:notes">
            <a:extLst>
              <a:ext uri="{FF2B5EF4-FFF2-40B4-BE49-F238E27FC236}">
                <a16:creationId xmlns:a16="http://schemas.microsoft.com/office/drawing/2014/main" id="{3D43E1B5-C83C-2D8D-468E-D19F5EEFF1F0}"/>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 name="Google Shape;25;p2:notes">
            <a:extLst>
              <a:ext uri="{FF2B5EF4-FFF2-40B4-BE49-F238E27FC236}">
                <a16:creationId xmlns:a16="http://schemas.microsoft.com/office/drawing/2014/main" id="{D8D8A65B-043D-49DD-B812-1CDA8440200A}"/>
              </a:ext>
            </a:extLst>
          </p:cNvPr>
          <p:cNvSpPr txBox="1">
            <a:spLocks noGrp="1"/>
          </p:cNvSpPr>
          <p:nvPr>
            <p:ph type="body" idx="1"/>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dirty="0" err="1">
                <a:solidFill>
                  <a:schemeClr val="dk1"/>
                </a:solidFill>
                <a:latin typeface="Calibri"/>
                <a:ea typeface="Calibri"/>
                <a:cs typeface="Calibri"/>
                <a:sym typeface="Calibri"/>
              </a:rPr>
              <a:t>Detrás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este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ambicioso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proyecto</a:t>
            </a:r>
            <a:r>
              <a:rPr lang="en-US" sz="1200" dirty="0">
                <a:solidFill>
                  <a:schemeClr val="dk1"/>
                </a:solidFill>
                <a:latin typeface="Calibri"/>
                <a:ea typeface="Calibri"/>
                <a:cs typeface="Calibri"/>
                <a:sym typeface="Calibri"/>
              </a:rPr>
              <a:t> hay un </a:t>
            </a:r>
            <a:r>
              <a:rPr lang="en-US" sz="1200" dirty="0" err="1">
                <a:solidFill>
                  <a:schemeClr val="dk1"/>
                </a:solidFill>
                <a:latin typeface="Calibri"/>
                <a:ea typeface="Calibri"/>
                <a:cs typeface="Calibri"/>
                <a:sym typeface="Calibri"/>
              </a:rPr>
              <a:t>equipo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increíble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Aquí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pueden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ver</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cerebritos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hicieron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posible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Proyecto Júpiter. </a:t>
            </a:r>
            <a:r>
              <a:rPr lang="en-US" sz="1200" dirty="0" err="1">
                <a:solidFill>
                  <a:schemeClr val="dk1"/>
                </a:solidFill>
                <a:latin typeface="Calibri"/>
                <a:ea typeface="Calibri"/>
                <a:cs typeface="Calibri"/>
                <a:sym typeface="Calibri"/>
              </a:rPr>
              <a:t>Tenemos</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Anamaría</a:t>
            </a:r>
            <a:r>
              <a:rPr lang="en-US" sz="1200" dirty="0">
                <a:solidFill>
                  <a:schemeClr val="dk1"/>
                </a:solidFill>
                <a:latin typeface="Calibri"/>
                <a:ea typeface="Calibri"/>
                <a:cs typeface="Calibri"/>
                <a:sym typeface="Calibri"/>
              </a:rPr>
              <a:t> Turda, </a:t>
            </a:r>
            <a:r>
              <a:rPr lang="en-US" sz="1200" dirty="0" err="1">
                <a:solidFill>
                  <a:schemeClr val="dk1"/>
                </a:solidFill>
                <a:latin typeface="Calibri"/>
                <a:ea typeface="Calibri"/>
                <a:cs typeface="Calibri"/>
                <a:sym typeface="Calibri"/>
              </a:rPr>
              <a:t>nuestra</a:t>
            </a:r>
            <a:r>
              <a:rPr lang="en-US" sz="1200" dirty="0">
                <a:solidFill>
                  <a:schemeClr val="dk1"/>
                </a:solidFill>
                <a:latin typeface="Calibri"/>
                <a:ea typeface="Calibri"/>
                <a:cs typeface="Calibri"/>
                <a:sym typeface="Calibri"/>
              </a:rPr>
              <a:t> Project Manager,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no solo </a:t>
            </a:r>
            <a:r>
              <a:rPr lang="en-US" sz="1200" dirty="0" err="1">
                <a:solidFill>
                  <a:schemeClr val="dk1"/>
                </a:solidFill>
                <a:latin typeface="Calibri"/>
                <a:ea typeface="Calibri"/>
                <a:cs typeface="Calibri"/>
                <a:sym typeface="Calibri"/>
              </a:rPr>
              <a:t>lideró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barco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sino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también se </a:t>
            </a:r>
            <a:r>
              <a:rPr lang="en-US" sz="1200" dirty="0" err="1">
                <a:solidFill>
                  <a:schemeClr val="dk1"/>
                </a:solidFill>
                <a:latin typeface="Calibri"/>
                <a:ea typeface="Calibri"/>
                <a:cs typeface="Calibri"/>
                <a:sym typeface="Calibri"/>
              </a:rPr>
              <a:t>ensució</a:t>
            </a:r>
            <a:r>
              <a:rPr lang="en-US" sz="1200" dirty="0">
                <a:solidFill>
                  <a:schemeClr val="dk1"/>
                </a:solidFill>
                <a:latin typeface="Calibri"/>
                <a:ea typeface="Calibri"/>
                <a:cs typeface="Calibri"/>
                <a:sym typeface="Calibri"/>
              </a:rPr>
              <a:t> las manos con la </a:t>
            </a:r>
            <a:r>
              <a:rPr lang="en-US" sz="1200" dirty="0" err="1">
                <a:solidFill>
                  <a:schemeClr val="dk1"/>
                </a:solidFill>
                <a:latin typeface="Calibri"/>
                <a:ea typeface="Calibri"/>
                <a:cs typeface="Calibri"/>
                <a:sym typeface="Calibri"/>
              </a:rPr>
              <a:t>limpieza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bases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y hasta </a:t>
            </a:r>
            <a:r>
              <a:rPr lang="en-US" sz="1200" dirty="0" err="1">
                <a:solidFill>
                  <a:schemeClr val="dk1"/>
                </a:solidFill>
                <a:latin typeface="Calibri"/>
                <a:ea typeface="Calibri"/>
                <a:cs typeface="Calibri"/>
                <a:sym typeface="Calibri"/>
              </a:rPr>
              <a:t>inteligencia</a:t>
            </a:r>
            <a:r>
              <a:rPr lang="en-US" sz="1200" dirty="0">
                <a:solidFill>
                  <a:schemeClr val="dk1"/>
                </a:solidFill>
                <a:latin typeface="Calibri"/>
                <a:ea typeface="Calibri"/>
                <a:cs typeface="Calibri"/>
                <a:sym typeface="Calibri"/>
              </a:rPr>
              <a:t> artificial, </a:t>
            </a:r>
            <a:r>
              <a:rPr lang="en-US" sz="1200" dirty="0" err="1">
                <a:solidFill>
                  <a:schemeClr val="dk1"/>
                </a:solidFill>
                <a:latin typeface="Calibri"/>
                <a:ea typeface="Calibri"/>
                <a:cs typeface="Calibri"/>
                <a:sym typeface="Calibri"/>
              </a:rPr>
              <a:t>creando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modelo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arrojó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mejores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resultados</a:t>
            </a:r>
            <a:r>
              <a:rPr lang="en-US" sz="1200" dirty="0">
                <a:solidFill>
                  <a:schemeClr val="dk1"/>
                </a:solidFill>
                <a:latin typeface="Calibri"/>
                <a:ea typeface="Calibri"/>
                <a:cs typeface="Calibri"/>
                <a:sym typeface="Calibri"/>
              </a:rPr>
              <a:t>. Inés Benito e Iñigo </a:t>
            </a:r>
            <a:r>
              <a:rPr lang="en-US" sz="1200" dirty="0" err="1">
                <a:solidFill>
                  <a:schemeClr val="dk1"/>
                </a:solidFill>
                <a:latin typeface="Calibri"/>
                <a:ea typeface="Calibri"/>
                <a:cs typeface="Calibri"/>
                <a:sym typeface="Calibri"/>
              </a:rPr>
              <a:t>Ugidos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nuestros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miembros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activos</a:t>
            </a:r>
            <a:r>
              <a:rPr lang="en-US" sz="1200" dirty="0">
                <a:solidFill>
                  <a:schemeClr val="dk1"/>
                </a:solidFill>
                <a:latin typeface="Calibri"/>
                <a:ea typeface="Calibri"/>
                <a:cs typeface="Calibri"/>
                <a:sym typeface="Calibri"/>
              </a:rPr>
              <a:t>, también </a:t>
            </a:r>
            <a:r>
              <a:rPr lang="en-US" sz="1200" dirty="0" err="1">
                <a:solidFill>
                  <a:schemeClr val="dk1"/>
                </a:solidFill>
                <a:latin typeface="Calibri"/>
                <a:ea typeface="Calibri"/>
                <a:cs typeface="Calibri"/>
                <a:sym typeface="Calibri"/>
              </a:rPr>
              <a:t>fueron</a:t>
            </a:r>
            <a:r>
              <a:rPr lang="en-US" sz="1200" dirty="0">
                <a:solidFill>
                  <a:schemeClr val="dk1"/>
                </a:solidFill>
                <a:latin typeface="Calibri"/>
                <a:ea typeface="Calibri"/>
                <a:cs typeface="Calibri"/>
                <a:sym typeface="Calibri"/>
              </a:rPr>
              <a:t> clave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preparación</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desarrollo</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modelos</a:t>
            </a:r>
            <a:r>
              <a:rPr lang="en-US" sz="1200" dirty="0">
                <a:solidFill>
                  <a:schemeClr val="dk1"/>
                </a:solidFill>
                <a:latin typeface="Calibri"/>
                <a:ea typeface="Calibri"/>
                <a:cs typeface="Calibri"/>
                <a:sym typeface="Calibri"/>
              </a:rPr>
              <a:t>, Ines con </a:t>
            </a:r>
            <a:r>
              <a:rPr lang="en-US" sz="1200" dirty="0" err="1">
                <a:solidFill>
                  <a:schemeClr val="dk1"/>
                </a:solidFill>
                <a:latin typeface="Calibri"/>
                <a:ea typeface="Calibri"/>
                <a:cs typeface="Calibri"/>
                <a:sym typeface="Calibri"/>
              </a:rPr>
              <a:t>su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especialidad</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SQL e Iñigo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limpieza</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informe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ejecutivo</a:t>
            </a:r>
            <a:r>
              <a:rPr lang="en-US" sz="1200" dirty="0">
                <a:solidFill>
                  <a:schemeClr val="dk1"/>
                </a:solidFill>
                <a:latin typeface="Calibri"/>
                <a:ea typeface="Calibri"/>
                <a:cs typeface="Calibri"/>
                <a:sym typeface="Calibri"/>
              </a:rPr>
              <a:t> del </a:t>
            </a:r>
            <a:r>
              <a:rPr lang="en-US" sz="1200" dirty="0" err="1">
                <a:solidFill>
                  <a:schemeClr val="dk1"/>
                </a:solidFill>
                <a:latin typeface="Calibri"/>
                <a:ea typeface="Calibri"/>
                <a:cs typeface="Calibri"/>
                <a:sym typeface="Calibri"/>
              </a:rPr>
              <a:t>proyecto</a:t>
            </a:r>
            <a:r>
              <a:rPr lang="en-US" sz="1200" dirty="0">
                <a:solidFill>
                  <a:schemeClr val="dk1"/>
                </a:solidFill>
                <a:latin typeface="Calibri"/>
                <a:ea typeface="Calibri"/>
                <a:cs typeface="Calibri"/>
                <a:sym typeface="Calibri"/>
              </a:rPr>
              <a:t>. Y no </a:t>
            </a:r>
            <a:r>
              <a:rPr lang="en-US" sz="1200" dirty="0" err="1">
                <a:solidFill>
                  <a:schemeClr val="dk1"/>
                </a:solidFill>
                <a:latin typeface="Calibri"/>
                <a:ea typeface="Calibri"/>
                <a:cs typeface="Calibri"/>
                <a:sym typeface="Calibri"/>
              </a:rPr>
              <a:t>podemos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olvidar</a:t>
            </a:r>
            <a:r>
              <a:rPr lang="en-US" sz="1200" dirty="0">
                <a:solidFill>
                  <a:schemeClr val="dk1"/>
                </a:solidFill>
                <a:latin typeface="Calibri"/>
                <a:ea typeface="Calibri"/>
                <a:cs typeface="Calibri"/>
                <a:sym typeface="Calibri"/>
              </a:rPr>
              <a:t> a William Ganem, </a:t>
            </a:r>
            <a:r>
              <a:rPr lang="en-US" sz="1200" dirty="0" err="1">
                <a:solidFill>
                  <a:schemeClr val="dk1"/>
                </a:solidFill>
                <a:latin typeface="Calibri"/>
                <a:ea typeface="Calibri"/>
                <a:cs typeface="Calibri"/>
                <a:sym typeface="Calibri"/>
              </a:rPr>
              <a:t>quien</a:t>
            </a:r>
            <a:r>
              <a:rPr lang="en-US" sz="1200" dirty="0">
                <a:solidFill>
                  <a:schemeClr val="dk1"/>
                </a:solidFill>
                <a:latin typeface="Calibri"/>
                <a:ea typeface="Calibri"/>
                <a:cs typeface="Calibri"/>
                <a:sym typeface="Calibri"/>
              </a:rPr>
              <a:t> no solo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ayudó</a:t>
            </a:r>
            <a:r>
              <a:rPr lang="en-US" sz="1200" dirty="0">
                <a:solidFill>
                  <a:schemeClr val="dk1"/>
                </a:solidFill>
                <a:latin typeface="Calibri"/>
                <a:ea typeface="Calibri"/>
                <a:cs typeface="Calibri"/>
                <a:sym typeface="Calibri"/>
              </a:rPr>
              <a:t> con la </a:t>
            </a:r>
            <a:r>
              <a:rPr lang="en-US" sz="1200" dirty="0" err="1">
                <a:solidFill>
                  <a:schemeClr val="dk1"/>
                </a:solidFill>
                <a:latin typeface="Calibri"/>
                <a:ea typeface="Calibri"/>
                <a:cs typeface="Calibri"/>
                <a:sym typeface="Calibri"/>
              </a:rPr>
              <a:t>limpieza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y las bases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sino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también </a:t>
            </a:r>
            <a:r>
              <a:rPr lang="en-US" sz="1200" dirty="0" err="1">
                <a:solidFill>
                  <a:schemeClr val="dk1"/>
                </a:solidFill>
                <a:latin typeface="Calibri"/>
                <a:ea typeface="Calibri"/>
                <a:cs typeface="Calibri"/>
                <a:sym typeface="Calibri"/>
              </a:rPr>
              <a:t>fue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artífice</a:t>
            </a:r>
            <a:r>
              <a:rPr lang="en-US" sz="1200" dirty="0">
                <a:solidFill>
                  <a:schemeClr val="dk1"/>
                </a:solidFill>
                <a:latin typeface="Calibri"/>
                <a:ea typeface="Calibri"/>
                <a:cs typeface="Calibri"/>
                <a:sym typeface="Calibri"/>
              </a:rPr>
              <a:t> del dashboard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verán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adelante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Somos</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equipo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multidisciplinar</a:t>
            </a:r>
            <a:r>
              <a:rPr lang="en-US" sz="1200" dirty="0">
                <a:solidFill>
                  <a:schemeClr val="dk1"/>
                </a:solidFill>
                <a:latin typeface="Calibri"/>
                <a:ea typeface="Calibri"/>
                <a:cs typeface="Calibri"/>
                <a:sym typeface="Calibri"/>
              </a:rPr>
              <a:t>, es </a:t>
            </a:r>
            <a:r>
              <a:rPr lang="en-US" sz="1200" dirty="0" err="1">
                <a:solidFill>
                  <a:schemeClr val="dk1"/>
                </a:solidFill>
                <a:latin typeface="Calibri"/>
                <a:ea typeface="Calibri"/>
                <a:cs typeface="Calibri"/>
                <a:sym typeface="Calibri"/>
              </a:rPr>
              <a:t>decir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cada</a:t>
            </a:r>
            <a:r>
              <a:rPr lang="en-US" sz="1200" dirty="0">
                <a:solidFill>
                  <a:schemeClr val="dk1"/>
                </a:solidFill>
                <a:latin typeface="Calibri"/>
                <a:ea typeface="Calibri"/>
                <a:cs typeface="Calibri"/>
                <a:sym typeface="Calibri"/>
              </a:rPr>
              <a:t> uno </a:t>
            </a:r>
            <a:r>
              <a:rPr lang="en-US" sz="1200" dirty="0" err="1">
                <a:solidFill>
                  <a:schemeClr val="dk1"/>
                </a:solidFill>
                <a:latin typeface="Calibri"/>
                <a:ea typeface="Calibri"/>
                <a:cs typeface="Calibri"/>
                <a:sym typeface="Calibri"/>
              </a:rPr>
              <a:t>aportó</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granito</a:t>
            </a:r>
            <a:r>
              <a:rPr lang="en-US" sz="1200" dirty="0">
                <a:solidFill>
                  <a:schemeClr val="dk1"/>
                </a:solidFill>
                <a:latin typeface="Calibri"/>
                <a:ea typeface="Calibri"/>
                <a:cs typeface="Calibri"/>
                <a:sym typeface="Calibri"/>
              </a:rPr>
              <a:t> de arena </a:t>
            </a:r>
            <a:r>
              <a:rPr lang="en-US" sz="1200" dirty="0" err="1">
                <a:solidFill>
                  <a:schemeClr val="dk1"/>
                </a:solidFill>
                <a:latin typeface="Calibri"/>
                <a:ea typeface="Calibri"/>
                <a:cs typeface="Calibri"/>
                <a:sym typeface="Calibri"/>
              </a:rPr>
              <a:t>desde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diferentes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áreas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como</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gestión</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proyectos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análisis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aprendizaje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automático</a:t>
            </a:r>
            <a:r>
              <a:rPr lang="en-US" sz="1200" dirty="0">
                <a:solidFill>
                  <a:schemeClr val="dk1"/>
                </a:solidFill>
                <a:latin typeface="Calibri"/>
                <a:ea typeface="Calibri"/>
                <a:cs typeface="Calibri"/>
                <a:sym typeface="Calibri"/>
              </a:rPr>
              <a:t> y la </a:t>
            </a:r>
            <a:r>
              <a:rPr lang="en-US" sz="1200" dirty="0" err="1">
                <a:solidFill>
                  <a:schemeClr val="dk1"/>
                </a:solidFill>
                <a:latin typeface="Calibri"/>
                <a:ea typeface="Calibri"/>
                <a:cs typeface="Calibri"/>
                <a:sym typeface="Calibri"/>
              </a:rPr>
              <a:t>creación</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paneles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interactivos</a:t>
            </a:r>
            <a:r>
              <a:rPr lang="en-U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p:txBody>
      </p:sp>
      <p:sp>
        <p:nvSpPr>
          <p:cNvPr id="26" name="Google Shape;26;p2:notes">
            <a:extLst>
              <a:ext uri="{FF2B5EF4-FFF2-40B4-BE49-F238E27FC236}">
                <a16:creationId xmlns:a16="http://schemas.microsoft.com/office/drawing/2014/main" id="{F69A5343-0E96-C5C8-2D69-EFD2D4641CD5}"/>
              </a:ext>
            </a:extLst>
          </p:cNvPr>
          <p:cNvSpPr txBox="1">
            <a:spLocks noGrp="1"/>
          </p:cNvSpPr>
          <p:nvPr>
            <p:ph type="sldNum" idx="12"/>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827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a:extLst>
            <a:ext uri="{FF2B5EF4-FFF2-40B4-BE49-F238E27FC236}">
              <a16:creationId xmlns:a16="http://schemas.microsoft.com/office/drawing/2014/main" id="{DDD54A8F-37D6-BA16-6200-9922CCAAF0CB}"/>
            </a:ext>
          </a:extLst>
        </p:cNvPr>
        <p:cNvGrpSpPr/>
        <p:nvPr/>
      </p:nvGrpSpPr>
      <p:grpSpPr>
        <a:xfrm>
          <a:off x="0" y="0"/>
          <a:ext cx="0" cy="0"/>
          <a:chOff x="0" y="0"/>
          <a:chExt cx="0" cy="0"/>
        </a:xfrm>
      </p:grpSpPr>
      <p:sp>
        <p:nvSpPr>
          <p:cNvPr id="24" name="Google Shape;24;p2:notes">
            <a:extLst>
              <a:ext uri="{FF2B5EF4-FFF2-40B4-BE49-F238E27FC236}">
                <a16:creationId xmlns:a16="http://schemas.microsoft.com/office/drawing/2014/main" id="{7A7C3331-4D9D-CEE1-E754-EA407AD7AE71}"/>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 name="Google Shape;25;p2:notes">
            <a:extLst>
              <a:ext uri="{FF2B5EF4-FFF2-40B4-BE49-F238E27FC236}">
                <a16:creationId xmlns:a16="http://schemas.microsoft.com/office/drawing/2014/main" id="{C846D166-52A6-F141-7325-CF71EA35BA84}"/>
              </a:ext>
            </a:extLst>
          </p:cNvPr>
          <p:cNvSpPr txBox="1">
            <a:spLocks noGrp="1"/>
          </p:cNvSpPr>
          <p:nvPr>
            <p:ph type="body" idx="1"/>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200" dirty="0" err="1">
                <a:solidFill>
                  <a:schemeClr val="dk1"/>
                </a:solidFill>
                <a:latin typeface="Calibri"/>
                <a:ea typeface="Calibri"/>
                <a:cs typeface="Calibri"/>
                <a:sym typeface="Calibri"/>
              </a:rPr>
              <a:t>Ahora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hablemos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por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qué</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hicimos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esto</a:t>
            </a:r>
            <a:r>
              <a:rPr lang="en-US" sz="1200" dirty="0">
                <a:solidFill>
                  <a:schemeClr val="dk1"/>
                </a:solidFill>
                <a:latin typeface="Calibri"/>
                <a:ea typeface="Calibri"/>
                <a:cs typeface="Calibri"/>
                <a:sym typeface="Calibri"/>
              </a:rPr>
              <a:t>. Nuestro </a:t>
            </a:r>
            <a:r>
              <a:rPr lang="en-US" sz="1200" dirty="0" err="1">
                <a:solidFill>
                  <a:schemeClr val="dk1"/>
                </a:solidFill>
                <a:latin typeface="Calibri"/>
                <a:ea typeface="Calibri"/>
                <a:cs typeface="Calibri"/>
                <a:sym typeface="Calibri"/>
              </a:rPr>
              <a:t>objetivo</a:t>
            </a:r>
            <a:r>
              <a:rPr lang="en-US" sz="1200" dirty="0">
                <a:solidFill>
                  <a:schemeClr val="dk1"/>
                </a:solidFill>
                <a:latin typeface="Calibri"/>
                <a:ea typeface="Calibri"/>
                <a:cs typeface="Calibri"/>
                <a:sym typeface="Calibri"/>
              </a:rPr>
              <a:t> principal era </a:t>
            </a:r>
            <a:r>
              <a:rPr lang="en-US" sz="1200" dirty="0" err="1">
                <a:solidFill>
                  <a:schemeClr val="dk1"/>
                </a:solidFill>
                <a:latin typeface="Calibri"/>
                <a:ea typeface="Calibri"/>
                <a:cs typeface="Calibri"/>
                <a:sym typeface="Calibri"/>
              </a:rPr>
              <a:t>muy</a:t>
            </a:r>
            <a:r>
              <a:rPr lang="en-US" sz="1200" dirty="0">
                <a:solidFill>
                  <a:schemeClr val="dk1"/>
                </a:solidFill>
                <a:latin typeface="Calibri"/>
                <a:ea typeface="Calibri"/>
                <a:cs typeface="Calibri"/>
                <a:sym typeface="Calibri"/>
              </a:rPr>
              <a:t> claro: </a:t>
            </a:r>
            <a:r>
              <a:rPr lang="en-US" sz="1200" dirty="0" err="1">
                <a:solidFill>
                  <a:schemeClr val="dk1"/>
                </a:solidFill>
                <a:latin typeface="Calibri"/>
                <a:ea typeface="Calibri"/>
                <a:cs typeface="Calibri"/>
                <a:sym typeface="Calibri"/>
              </a:rPr>
              <a:t>queríamos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analizar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todos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se </a:t>
            </a:r>
            <a:r>
              <a:rPr lang="en-US" sz="1200" dirty="0" err="1">
                <a:solidFill>
                  <a:schemeClr val="dk1"/>
                </a:solidFill>
                <a:latin typeface="Calibri"/>
                <a:ea typeface="Calibri"/>
                <a:cs typeface="Calibri"/>
                <a:sym typeface="Calibri"/>
              </a:rPr>
              <a:t>generan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PontIA</a:t>
            </a:r>
            <a:r>
              <a:rPr lang="en-US" sz="1200" dirty="0">
                <a:solidFill>
                  <a:schemeClr val="dk1"/>
                </a:solidFill>
                <a:latin typeface="Calibri"/>
                <a:ea typeface="Calibri"/>
                <a:cs typeface="Calibri"/>
                <a:sym typeface="Calibri"/>
              </a:rPr>
              <a:t> World para </a:t>
            </a:r>
            <a:r>
              <a:rPr lang="en-US" sz="1200" dirty="0" err="1">
                <a:solidFill>
                  <a:schemeClr val="dk1"/>
                </a:solidFill>
                <a:latin typeface="Calibri"/>
                <a:ea typeface="Calibri"/>
                <a:cs typeface="Calibri"/>
                <a:sym typeface="Calibri"/>
              </a:rPr>
              <a:t>descubrir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qué</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emociones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experimentan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qué</a:t>
            </a:r>
            <a:r>
              <a:rPr lang="en-US" sz="1200" dirty="0">
                <a:solidFill>
                  <a:schemeClr val="dk1"/>
                </a:solidFill>
                <a:latin typeface="Calibri"/>
                <a:ea typeface="Calibri"/>
                <a:cs typeface="Calibri"/>
                <a:sym typeface="Calibri"/>
              </a:rPr>
              <a:t>? Pues para dos </a:t>
            </a:r>
            <a:r>
              <a:rPr lang="en-US" sz="1200" dirty="0" err="1">
                <a:solidFill>
                  <a:schemeClr val="dk1"/>
                </a:solidFill>
                <a:latin typeface="Calibri"/>
                <a:ea typeface="Calibri"/>
                <a:cs typeface="Calibri"/>
                <a:sym typeface="Calibri"/>
              </a:rPr>
              <a:t>cosas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fundamentales</a:t>
            </a:r>
            <a:r>
              <a:rPr lang="en-US" sz="1200" dirty="0">
                <a:solidFill>
                  <a:schemeClr val="dk1"/>
                </a:solidFill>
                <a:latin typeface="Calibri"/>
                <a:ea typeface="Calibri"/>
                <a:cs typeface="Calibri"/>
                <a:sym typeface="Calibri"/>
              </a:rPr>
              <a:t>: primero, </a:t>
            </a:r>
            <a:r>
              <a:rPr lang="en-US" sz="1200" dirty="0" err="1">
                <a:solidFill>
                  <a:schemeClr val="dk1"/>
                </a:solidFill>
                <a:latin typeface="Calibri"/>
                <a:ea typeface="Calibri"/>
                <a:cs typeface="Calibri"/>
                <a:sym typeface="Calibri"/>
              </a:rPr>
              <a:t>ayudar</a:t>
            </a:r>
            <a:r>
              <a:rPr lang="en-US" sz="1200" dirty="0">
                <a:solidFill>
                  <a:schemeClr val="dk1"/>
                </a:solidFill>
                <a:latin typeface="Calibri"/>
                <a:ea typeface="Calibri"/>
                <a:cs typeface="Calibri"/>
                <a:sym typeface="Calibri"/>
              </a:rPr>
              <a:t> a la </a:t>
            </a:r>
            <a:r>
              <a:rPr lang="en-US" sz="1200" dirty="0" err="1">
                <a:solidFill>
                  <a:schemeClr val="dk1"/>
                </a:solidFill>
                <a:latin typeface="Calibri"/>
                <a:ea typeface="Calibri"/>
                <a:cs typeface="Calibri"/>
                <a:sym typeface="Calibri"/>
              </a:rPr>
              <a:t>empresa</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estructurar</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enorme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cantidad</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información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recogían</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entender</a:t>
            </a:r>
            <a:r>
              <a:rPr lang="en-US" sz="1200" dirty="0">
                <a:solidFill>
                  <a:schemeClr val="dk1"/>
                </a:solidFill>
                <a:latin typeface="Calibri"/>
                <a:ea typeface="Calibri"/>
                <a:cs typeface="Calibri"/>
                <a:sym typeface="Calibri"/>
              </a:rPr>
              <a:t> lo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se </a:t>
            </a:r>
            <a:r>
              <a:rPr lang="en-US" sz="1200" dirty="0" err="1">
                <a:solidFill>
                  <a:schemeClr val="dk1"/>
                </a:solidFill>
                <a:latin typeface="Calibri"/>
                <a:ea typeface="Calibri"/>
                <a:cs typeface="Calibri"/>
                <a:sym typeface="Calibri"/>
              </a:rPr>
              <a:t>escondía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detras</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segundo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ayudar</a:t>
            </a:r>
            <a:r>
              <a:rPr lang="en-US" sz="1200" dirty="0">
                <a:solidFill>
                  <a:schemeClr val="dk1"/>
                </a:solidFill>
                <a:latin typeface="Calibri"/>
                <a:ea typeface="Calibri"/>
                <a:cs typeface="Calibri"/>
                <a:sym typeface="Calibri"/>
              </a:rPr>
              <a:t> al </a:t>
            </a:r>
            <a:r>
              <a:rPr lang="en-US" sz="1200" dirty="0" err="1">
                <a:solidFill>
                  <a:schemeClr val="dk1"/>
                </a:solidFill>
                <a:latin typeface="Calibri"/>
                <a:ea typeface="Calibri"/>
                <a:cs typeface="Calibri"/>
                <a:sym typeface="Calibri"/>
              </a:rPr>
              <a:t>negocio</a:t>
            </a:r>
            <a:r>
              <a:rPr lang="en-US" sz="1200" dirty="0">
                <a:solidFill>
                  <a:schemeClr val="dk1"/>
                </a:solidFill>
                <a:latin typeface="Calibri"/>
                <a:ea typeface="Calibri"/>
                <a:cs typeface="Calibri"/>
                <a:sym typeface="Calibri"/>
              </a:rPr>
              <a:t> a ser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rentable, </a:t>
            </a:r>
            <a:r>
              <a:rPr lang="en-US" sz="1200" dirty="0" err="1">
                <a:solidFill>
                  <a:schemeClr val="dk1"/>
                </a:solidFill>
                <a:latin typeface="Calibri"/>
                <a:ea typeface="Calibri"/>
                <a:cs typeface="Calibri"/>
                <a:sym typeface="Calibri"/>
              </a:rPr>
              <a:t>tomando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decisiones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inteligentes</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lograr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planteamos</a:t>
            </a:r>
            <a:r>
              <a:rPr lang="en-US" sz="1200" dirty="0">
                <a:solidFill>
                  <a:schemeClr val="dk1"/>
                </a:solidFill>
                <a:latin typeface="Calibri"/>
                <a:ea typeface="Calibri"/>
                <a:cs typeface="Calibri"/>
                <a:sym typeface="Calibri"/>
              </a:rPr>
              <a:t> cuatro </a:t>
            </a:r>
            <a:r>
              <a:rPr lang="en-US" sz="1200" dirty="0" err="1">
                <a:solidFill>
                  <a:schemeClr val="dk1"/>
                </a:solidFill>
                <a:latin typeface="Calibri"/>
                <a:ea typeface="Calibri"/>
                <a:cs typeface="Calibri"/>
                <a:sym typeface="Calibri"/>
              </a:rPr>
              <a:t>objetivos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específicos</a:t>
            </a:r>
            <a:r>
              <a:rPr lang="en-US" sz="1200" dirty="0">
                <a:solidFill>
                  <a:schemeClr val="dk1"/>
                </a:solidFill>
                <a:latin typeface="Calibri"/>
                <a:ea typeface="Calibri"/>
                <a:cs typeface="Calibri"/>
                <a:sym typeface="Calibri"/>
              </a:rPr>
              <a:t>. Primero, </a:t>
            </a:r>
            <a:r>
              <a:rPr lang="en-US" sz="1200" dirty="0" err="1">
                <a:solidFill>
                  <a:schemeClr val="dk1"/>
                </a:solidFill>
                <a:latin typeface="Calibri"/>
                <a:ea typeface="Calibri"/>
                <a:cs typeface="Calibri"/>
                <a:sym typeface="Calibri"/>
              </a:rPr>
              <a:t>tuvimos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poner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orden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caos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creando</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proceso</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limpieza</a:t>
            </a:r>
            <a:r>
              <a:rPr lang="en-US" sz="1200" dirty="0">
                <a:solidFill>
                  <a:schemeClr val="dk1"/>
                </a:solidFill>
                <a:latin typeface="Calibri"/>
                <a:ea typeface="Calibri"/>
                <a:cs typeface="Calibri"/>
                <a:sym typeface="Calibri"/>
              </a:rPr>
              <a:t> con Python. Segundo, </a:t>
            </a:r>
            <a:r>
              <a:rPr lang="en-US" sz="1200" dirty="0" err="1">
                <a:solidFill>
                  <a:schemeClr val="dk1"/>
                </a:solidFill>
                <a:latin typeface="Calibri"/>
                <a:ea typeface="Calibri"/>
                <a:cs typeface="Calibri"/>
                <a:sym typeface="Calibri"/>
              </a:rPr>
              <a:t>diseñamos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una</a:t>
            </a:r>
            <a:r>
              <a:rPr lang="en-US" sz="1200" dirty="0">
                <a:solidFill>
                  <a:schemeClr val="dk1"/>
                </a:solidFill>
                <a:latin typeface="Calibri"/>
                <a:ea typeface="Calibri"/>
                <a:cs typeface="Calibri"/>
                <a:sym typeface="Calibri"/>
              </a:rPr>
              <a:t> base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SQL para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toda</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información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estuviera</a:t>
            </a:r>
            <a:r>
              <a:rPr lang="en-US" sz="1200" dirty="0">
                <a:solidFill>
                  <a:schemeClr val="dk1"/>
                </a:solidFill>
                <a:latin typeface="Calibri"/>
                <a:ea typeface="Calibri"/>
                <a:cs typeface="Calibri"/>
                <a:sym typeface="Calibri"/>
              </a:rPr>
              <a:t> bien </a:t>
            </a:r>
            <a:r>
              <a:rPr lang="en-US" sz="1200" dirty="0" err="1">
                <a:solidFill>
                  <a:schemeClr val="dk1"/>
                </a:solidFill>
                <a:latin typeface="Calibri"/>
                <a:ea typeface="Calibri"/>
                <a:cs typeface="Calibri"/>
                <a:sym typeface="Calibri"/>
              </a:rPr>
              <a:t>organizada</a:t>
            </a:r>
            <a:r>
              <a:rPr lang="en-US" sz="1200" dirty="0">
                <a:solidFill>
                  <a:schemeClr val="dk1"/>
                </a:solidFill>
                <a:latin typeface="Calibri"/>
                <a:ea typeface="Calibri"/>
                <a:cs typeface="Calibri"/>
                <a:sym typeface="Calibri"/>
              </a:rPr>
              <a:t> y fuera </a:t>
            </a:r>
            <a:r>
              <a:rPr lang="en-US" sz="1200" dirty="0" err="1">
                <a:solidFill>
                  <a:schemeClr val="dk1"/>
                </a:solidFill>
                <a:latin typeface="Calibri"/>
                <a:ea typeface="Calibri"/>
                <a:cs typeface="Calibri"/>
                <a:sym typeface="Calibri"/>
              </a:rPr>
              <a:t>fácil</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consultar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haciendo</a:t>
            </a:r>
            <a:r>
              <a:rPr lang="en-US" sz="1200" dirty="0">
                <a:solidFill>
                  <a:schemeClr val="dk1"/>
                </a:solidFill>
                <a:latin typeface="Calibri"/>
                <a:ea typeface="Calibri"/>
                <a:cs typeface="Calibri"/>
                <a:sym typeface="Calibri"/>
              </a:rPr>
              <a:t> luego </a:t>
            </a:r>
            <a:r>
              <a:rPr lang="en-US" sz="1200" dirty="0" err="1">
                <a:solidFill>
                  <a:schemeClr val="dk1"/>
                </a:solidFill>
                <a:latin typeface="Calibri"/>
                <a:ea typeface="Calibri"/>
                <a:cs typeface="Calibri"/>
                <a:sym typeface="Calibri"/>
              </a:rPr>
              <a:t>consultas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arrojado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información</a:t>
            </a:r>
            <a:r>
              <a:rPr lang="en-US" sz="1200" dirty="0">
                <a:solidFill>
                  <a:schemeClr val="dk1"/>
                </a:solidFill>
                <a:latin typeface="Calibri"/>
                <a:ea typeface="Calibri"/>
                <a:cs typeface="Calibri"/>
                <a:sym typeface="Calibri"/>
              </a:rPr>
              <a:t> clave para </a:t>
            </a:r>
            <a:r>
              <a:rPr lang="en-US" sz="1200" dirty="0" err="1">
                <a:solidFill>
                  <a:schemeClr val="dk1"/>
                </a:solidFill>
                <a:latin typeface="Calibri"/>
                <a:ea typeface="Calibri"/>
                <a:cs typeface="Calibri"/>
                <a:sym typeface="Calibri"/>
              </a:rPr>
              <a:t>entender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pasaba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parque</a:t>
            </a:r>
            <a:r>
              <a:rPr lang="en-US" sz="1200" dirty="0">
                <a:solidFill>
                  <a:schemeClr val="dk1"/>
                </a:solidFill>
                <a:latin typeface="Calibri"/>
                <a:ea typeface="Calibri"/>
                <a:cs typeface="Calibri"/>
                <a:sym typeface="Calibri"/>
              </a:rPr>
              <a:t>. Tercero,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metimos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lleno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mundo</a:t>
            </a:r>
            <a:r>
              <a:rPr lang="en-US" sz="1200" dirty="0">
                <a:solidFill>
                  <a:schemeClr val="dk1"/>
                </a:solidFill>
                <a:latin typeface="Calibri"/>
                <a:ea typeface="Calibri"/>
                <a:cs typeface="Calibri"/>
                <a:sym typeface="Calibri"/>
              </a:rPr>
              <a:t> de la </a:t>
            </a:r>
            <a:r>
              <a:rPr lang="en-US" sz="1200" dirty="0" err="1">
                <a:solidFill>
                  <a:schemeClr val="dk1"/>
                </a:solidFill>
                <a:latin typeface="Calibri"/>
                <a:ea typeface="Calibri"/>
                <a:cs typeface="Calibri"/>
                <a:sym typeface="Calibri"/>
              </a:rPr>
              <a:t>inteligencia</a:t>
            </a:r>
            <a:r>
              <a:rPr lang="en-US" sz="1200" dirty="0">
                <a:solidFill>
                  <a:schemeClr val="dk1"/>
                </a:solidFill>
                <a:latin typeface="Calibri"/>
                <a:ea typeface="Calibri"/>
                <a:cs typeface="Calibri"/>
                <a:sym typeface="Calibri"/>
              </a:rPr>
              <a:t> artificial, </a:t>
            </a:r>
            <a:r>
              <a:rPr lang="en-US" sz="1200" dirty="0" err="1">
                <a:solidFill>
                  <a:schemeClr val="dk1"/>
                </a:solidFill>
                <a:latin typeface="Calibri"/>
                <a:ea typeface="Calibri"/>
                <a:cs typeface="Calibri"/>
                <a:sym typeface="Calibri"/>
              </a:rPr>
              <a:t>desarrollando</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comparando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diferentes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modelos</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clasificar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emociones</a:t>
            </a:r>
            <a:r>
              <a:rPr lang="en-US" sz="1200" dirty="0">
                <a:solidFill>
                  <a:schemeClr val="dk1"/>
                </a:solidFill>
                <a:latin typeface="Calibri"/>
                <a:ea typeface="Calibri"/>
                <a:cs typeface="Calibri"/>
                <a:sym typeface="Calibri"/>
              </a:rPr>
              <a:t>, ¡e </a:t>
            </a:r>
            <a:r>
              <a:rPr lang="en-US" sz="1200" dirty="0" err="1">
                <a:solidFill>
                  <a:schemeClr val="dk1"/>
                </a:solidFill>
                <a:latin typeface="Calibri"/>
                <a:ea typeface="Calibri"/>
                <a:cs typeface="Calibri"/>
                <a:sym typeface="Calibri"/>
              </a:rPr>
              <a:t>incluso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propusimos</a:t>
            </a:r>
            <a:r>
              <a:rPr lang="en-US" sz="1200" dirty="0">
                <a:solidFill>
                  <a:schemeClr val="dk1"/>
                </a:solidFill>
                <a:latin typeface="Calibri"/>
                <a:ea typeface="Calibri"/>
                <a:cs typeface="Calibri"/>
                <a:sym typeface="Calibri"/>
              </a:rPr>
              <a:t> ideas con IA </a:t>
            </a:r>
            <a:r>
              <a:rPr lang="en-US" sz="1200" dirty="0" err="1">
                <a:solidFill>
                  <a:schemeClr val="dk1"/>
                </a:solidFill>
                <a:latin typeface="Calibri"/>
                <a:ea typeface="Calibri"/>
                <a:cs typeface="Calibri"/>
                <a:sym typeface="Calibri"/>
              </a:rPr>
              <a:t>Generativa</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finalmente</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esto</a:t>
            </a:r>
            <a:r>
              <a:rPr lang="en-US" sz="1200" dirty="0">
                <a:solidFill>
                  <a:schemeClr val="dk1"/>
                </a:solidFill>
                <a:latin typeface="Calibri"/>
                <a:ea typeface="Calibri"/>
                <a:cs typeface="Calibri"/>
                <a:sym typeface="Calibri"/>
              </a:rPr>
              <a:t> fuera </a:t>
            </a:r>
            <a:r>
              <a:rPr lang="en-US" sz="1200" dirty="0" err="1">
                <a:solidFill>
                  <a:schemeClr val="dk1"/>
                </a:solidFill>
                <a:latin typeface="Calibri"/>
                <a:ea typeface="Calibri"/>
                <a:cs typeface="Calibri"/>
                <a:sym typeface="Calibri"/>
              </a:rPr>
              <a:t>fácil</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entender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creamos</a:t>
            </a:r>
            <a:r>
              <a:rPr lang="en-US" sz="1200" dirty="0">
                <a:solidFill>
                  <a:schemeClr val="dk1"/>
                </a:solidFill>
                <a:latin typeface="Calibri"/>
                <a:ea typeface="Calibri"/>
                <a:cs typeface="Calibri"/>
                <a:sym typeface="Calibri"/>
              </a:rPr>
              <a:t> un panel de control </a:t>
            </a:r>
            <a:r>
              <a:rPr lang="en-US" sz="1200" dirty="0" err="1">
                <a:solidFill>
                  <a:schemeClr val="dk1"/>
                </a:solidFill>
                <a:latin typeface="Calibri"/>
                <a:ea typeface="Calibri"/>
                <a:cs typeface="Calibri"/>
                <a:sym typeface="Calibri"/>
              </a:rPr>
              <a:t>interactivo</a:t>
            </a:r>
            <a:r>
              <a:rPr lang="en-US" sz="1200" dirty="0">
                <a:solidFill>
                  <a:schemeClr val="dk1"/>
                </a:solidFill>
                <a:latin typeface="Calibri"/>
                <a:ea typeface="Calibri"/>
                <a:cs typeface="Calibri"/>
                <a:sym typeface="Calibri"/>
              </a:rPr>
              <a:t>, un dashboard,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Power BI para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cualquiera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pueda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entender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dos o </a:t>
            </a:r>
            <a:r>
              <a:rPr lang="en-US" sz="1200" dirty="0" err="1">
                <a:solidFill>
                  <a:schemeClr val="dk1"/>
                </a:solidFill>
                <a:latin typeface="Calibri"/>
                <a:ea typeface="Calibri"/>
                <a:cs typeface="Calibri"/>
                <a:sym typeface="Calibri"/>
              </a:rPr>
              <a:t>tres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clics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ocurriendo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cada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momento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parque</a:t>
            </a:r>
            <a:r>
              <a:rPr lang="en-US" sz="1200" dirty="0">
                <a:solidFill>
                  <a:schemeClr val="dk1"/>
                </a:solidFill>
                <a:latin typeface="Calibri"/>
                <a:ea typeface="Calibri"/>
                <a:cs typeface="Calibri"/>
                <a:sym typeface="Calibri"/>
              </a:rPr>
              <a:t>.</a:t>
            </a:r>
          </a:p>
        </p:txBody>
      </p:sp>
      <p:sp>
        <p:nvSpPr>
          <p:cNvPr id="26" name="Google Shape;26;p2:notes">
            <a:extLst>
              <a:ext uri="{FF2B5EF4-FFF2-40B4-BE49-F238E27FC236}">
                <a16:creationId xmlns:a16="http://schemas.microsoft.com/office/drawing/2014/main" id="{3BEF9699-0980-3597-5B7F-A4D775F6B0B5}"/>
              </a:ext>
            </a:extLst>
          </p:cNvPr>
          <p:cNvSpPr txBox="1">
            <a:spLocks noGrp="1"/>
          </p:cNvSpPr>
          <p:nvPr>
            <p:ph type="sldNum" idx="12"/>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837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a:extLst>
            <a:ext uri="{FF2B5EF4-FFF2-40B4-BE49-F238E27FC236}">
              <a16:creationId xmlns:a16="http://schemas.microsoft.com/office/drawing/2014/main" id="{3C75966B-CA51-F74A-F71A-46C1DCA49A33}"/>
            </a:ext>
          </a:extLst>
        </p:cNvPr>
        <p:cNvGrpSpPr/>
        <p:nvPr/>
      </p:nvGrpSpPr>
      <p:grpSpPr>
        <a:xfrm>
          <a:off x="0" y="0"/>
          <a:ext cx="0" cy="0"/>
          <a:chOff x="0" y="0"/>
          <a:chExt cx="0" cy="0"/>
        </a:xfrm>
      </p:grpSpPr>
      <p:sp>
        <p:nvSpPr>
          <p:cNvPr id="69" name="Google Shape;69;p4:notes">
            <a:extLst>
              <a:ext uri="{FF2B5EF4-FFF2-40B4-BE49-F238E27FC236}">
                <a16:creationId xmlns:a16="http://schemas.microsoft.com/office/drawing/2014/main" id="{0F801A46-7635-39FE-3A54-6A83745B6C21}"/>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 name="Google Shape;70;p4:notes">
            <a:extLst>
              <a:ext uri="{FF2B5EF4-FFF2-40B4-BE49-F238E27FC236}">
                <a16:creationId xmlns:a16="http://schemas.microsoft.com/office/drawing/2014/main" id="{56C64BB4-51BE-514E-DE66-00BD42120506}"/>
              </a:ext>
            </a:extLst>
          </p:cNvPr>
          <p:cNvSpPr txBox="1">
            <a:spLocks noGrp="1"/>
          </p:cNvSpPr>
          <p:nvPr>
            <p:ph type="body" idx="1"/>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dirty="0">
                <a:solidFill>
                  <a:schemeClr val="dk1"/>
                </a:solidFill>
                <a:latin typeface="Calibri"/>
                <a:ea typeface="Calibri"/>
                <a:cs typeface="Calibri"/>
                <a:sym typeface="Calibri"/>
              </a:rPr>
              <a:t>Para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nuestros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modelos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funcionaran</a:t>
            </a:r>
            <a:r>
              <a:rPr lang="en-US" sz="1200" dirty="0">
                <a:solidFill>
                  <a:schemeClr val="dk1"/>
                </a:solidFill>
                <a:latin typeface="Calibri"/>
                <a:ea typeface="Calibri"/>
                <a:cs typeface="Calibri"/>
                <a:sym typeface="Calibri"/>
              </a:rPr>
              <a:t> bien, </a:t>
            </a:r>
            <a:r>
              <a:rPr lang="en-US" sz="1200" dirty="0" err="1">
                <a:solidFill>
                  <a:schemeClr val="dk1"/>
                </a:solidFill>
                <a:latin typeface="Calibri"/>
                <a:ea typeface="Calibri"/>
                <a:cs typeface="Calibri"/>
                <a:sym typeface="Calibri"/>
              </a:rPr>
              <a:t>necesitábamos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limpios</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ordenados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Imaginen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son </a:t>
            </a:r>
            <a:r>
              <a:rPr lang="en-US" sz="1200" dirty="0" err="1">
                <a:solidFill>
                  <a:schemeClr val="dk1"/>
                </a:solidFill>
                <a:latin typeface="Calibri"/>
                <a:ea typeface="Calibri"/>
                <a:cs typeface="Calibri"/>
                <a:sym typeface="Calibri"/>
              </a:rPr>
              <a:t>como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ingredientes</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una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receta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sucios</a:t>
            </a:r>
            <a:r>
              <a:rPr lang="en-US" sz="1200" dirty="0">
                <a:solidFill>
                  <a:schemeClr val="dk1"/>
                </a:solidFill>
                <a:latin typeface="Calibri"/>
                <a:ea typeface="Calibri"/>
                <a:cs typeface="Calibri"/>
                <a:sym typeface="Calibri"/>
              </a:rPr>
              <a:t> o mal cortados,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plato</a:t>
            </a:r>
            <a:r>
              <a:rPr lang="en-US" sz="1200" dirty="0">
                <a:solidFill>
                  <a:schemeClr val="dk1"/>
                </a:solidFill>
                <a:latin typeface="Calibri"/>
                <a:ea typeface="Calibri"/>
                <a:cs typeface="Calibri"/>
                <a:sym typeface="Calibri"/>
              </a:rPr>
              <a:t> final no </a:t>
            </a:r>
            <a:r>
              <a:rPr lang="en-US" sz="1200" dirty="0" err="1">
                <a:solidFill>
                  <a:schemeClr val="dk1"/>
                </a:solidFill>
                <a:latin typeface="Calibri"/>
                <a:ea typeface="Calibri"/>
                <a:cs typeface="Calibri"/>
                <a:sym typeface="Calibri"/>
              </a:rPr>
              <a:t>saldrá</a:t>
            </a:r>
            <a:r>
              <a:rPr lang="en-US" sz="1200" dirty="0">
                <a:solidFill>
                  <a:schemeClr val="dk1"/>
                </a:solidFill>
                <a:latin typeface="Calibri"/>
                <a:ea typeface="Calibri"/>
                <a:cs typeface="Calibri"/>
                <a:sym typeface="Calibri"/>
              </a:rPr>
              <a:t> bien. </a:t>
            </a:r>
            <a:r>
              <a:rPr lang="en-US" sz="1200" dirty="0" err="1">
                <a:solidFill>
                  <a:schemeClr val="dk1"/>
                </a:solidFill>
                <a:latin typeface="Calibri"/>
                <a:ea typeface="Calibri"/>
                <a:cs typeface="Calibri"/>
                <a:sym typeface="Calibri"/>
              </a:rPr>
              <a:t>Así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nuestra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primera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tarea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fue</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proceso</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limpieza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intensivo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Partimos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archivos</a:t>
            </a:r>
            <a:r>
              <a:rPr lang="en-US" sz="1200" dirty="0">
                <a:solidFill>
                  <a:schemeClr val="dk1"/>
                </a:solidFill>
                <a:latin typeface="Calibri"/>
                <a:ea typeface="Calibri"/>
                <a:cs typeface="Calibri"/>
                <a:sym typeface="Calibri"/>
              </a:rPr>
              <a:t> JSON,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son </a:t>
            </a:r>
            <a:r>
              <a:rPr lang="en-US" sz="1200" dirty="0" err="1">
                <a:solidFill>
                  <a:schemeClr val="dk1"/>
                </a:solidFill>
                <a:latin typeface="Calibri"/>
                <a:ea typeface="Calibri"/>
                <a:cs typeface="Calibri"/>
                <a:sym typeface="Calibri"/>
              </a:rPr>
              <a:t>como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cajas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llenas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información</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encontramos</a:t>
            </a:r>
            <a:r>
              <a:rPr lang="en-US" sz="1200" dirty="0">
                <a:solidFill>
                  <a:schemeClr val="dk1"/>
                </a:solidFill>
                <a:latin typeface="Calibri"/>
                <a:ea typeface="Calibri"/>
                <a:cs typeface="Calibri"/>
                <a:sym typeface="Calibri"/>
              </a:rPr>
              <a:t> con </a:t>
            </a:r>
            <a:r>
              <a:rPr lang="en-US" sz="1200" dirty="0" err="1">
                <a:solidFill>
                  <a:schemeClr val="dk1"/>
                </a:solidFill>
                <a:latin typeface="Calibri"/>
                <a:ea typeface="Calibri"/>
                <a:cs typeface="Calibri"/>
                <a:sym typeface="Calibri"/>
              </a:rPr>
              <a:t>algunos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desafíos</a:t>
            </a:r>
            <a:r>
              <a:rPr lang="en-US" sz="1200" dirty="0">
                <a:solidFill>
                  <a:schemeClr val="dk1"/>
                </a:solidFill>
                <a:latin typeface="Calibri"/>
                <a:ea typeface="Calibri"/>
                <a:cs typeface="Calibri"/>
                <a:sym typeface="Calibri"/>
              </a:rPr>
              <a:t>. Por </a:t>
            </a:r>
            <a:r>
              <a:rPr lang="en-US" sz="1200" dirty="0" err="1">
                <a:solidFill>
                  <a:schemeClr val="dk1"/>
                </a:solidFill>
                <a:latin typeface="Calibri"/>
                <a:ea typeface="Calibri"/>
                <a:cs typeface="Calibri"/>
                <a:sym typeface="Calibri"/>
              </a:rPr>
              <a:t>ejemplo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algunos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estaban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formatos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extraños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otros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tenían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valores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negativos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no </a:t>
            </a:r>
            <a:r>
              <a:rPr lang="en-US" sz="1200" dirty="0" err="1">
                <a:solidFill>
                  <a:schemeClr val="dk1"/>
                </a:solidFill>
                <a:latin typeface="Calibri"/>
                <a:ea typeface="Calibri"/>
                <a:cs typeface="Calibri"/>
                <a:sym typeface="Calibri"/>
              </a:rPr>
              <a:t>tenían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sentido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como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tiempos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espera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negativos</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identificadores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no </a:t>
            </a:r>
            <a:r>
              <a:rPr lang="en-US" sz="1200" dirty="0" err="1">
                <a:solidFill>
                  <a:schemeClr val="dk1"/>
                </a:solidFill>
                <a:latin typeface="Calibri"/>
                <a:ea typeface="Calibri"/>
                <a:cs typeface="Calibri"/>
                <a:sym typeface="Calibri"/>
              </a:rPr>
              <a:t>siempre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eran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únicos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Corregimos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organizamos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transformamos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valores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negativos</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positivos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creamos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nuevos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identificadores</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ajustamos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valores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extremos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como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visitas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demasiado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largas</a:t>
            </a:r>
            <a:r>
              <a:rPr lang="en-US" sz="1200" dirty="0">
                <a:solidFill>
                  <a:schemeClr val="dk1"/>
                </a:solidFill>
                <a:latin typeface="Calibri"/>
                <a:ea typeface="Calibri"/>
                <a:cs typeface="Calibri"/>
                <a:sym typeface="Calibri"/>
              </a:rPr>
              <a:t> o </a:t>
            </a:r>
            <a:r>
              <a:rPr lang="en-US" sz="1200" dirty="0" err="1">
                <a:solidFill>
                  <a:schemeClr val="dk1"/>
                </a:solidFill>
                <a:latin typeface="Calibri"/>
                <a:ea typeface="Calibri"/>
                <a:cs typeface="Calibri"/>
                <a:sym typeface="Calibri"/>
              </a:rPr>
              <a:t>costes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inusualmente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bajos</a:t>
            </a:r>
            <a:r>
              <a:rPr lang="en-US" sz="1200" dirty="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p:txBody>
      </p:sp>
      <p:sp>
        <p:nvSpPr>
          <p:cNvPr id="71" name="Google Shape;71;p4:notes">
            <a:extLst>
              <a:ext uri="{FF2B5EF4-FFF2-40B4-BE49-F238E27FC236}">
                <a16:creationId xmlns:a16="http://schemas.microsoft.com/office/drawing/2014/main" id="{CEC725A3-EF76-CC62-8DED-A60CC8D4952F}"/>
              </a:ext>
            </a:extLst>
          </p:cNvPr>
          <p:cNvSpPr txBox="1">
            <a:spLocks noGrp="1"/>
          </p:cNvSpPr>
          <p:nvPr>
            <p:ph type="sldNum" idx="12"/>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6475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61D25637-DA35-1C9A-CB8E-C09E9AC2D8F9}"/>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F2B2465B-1698-671A-3776-84AB9A22B058}"/>
              </a:ext>
            </a:extLst>
          </p:cNvPr>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5:notes">
            <a:extLst>
              <a:ext uri="{FF2B5EF4-FFF2-40B4-BE49-F238E27FC236}">
                <a16:creationId xmlns:a16="http://schemas.microsoft.com/office/drawing/2014/main" id="{F070084F-9CAA-A78F-DFEF-D31ED302605A}"/>
              </a:ext>
            </a:extLst>
          </p:cNvPr>
          <p:cNvSpPr txBox="1">
            <a:spLocks noGrp="1"/>
          </p:cNvSpPr>
          <p:nvPr>
            <p:ph type="body" idx="1"/>
          </p:nvPr>
        </p:nvSpPr>
        <p:spPr>
          <a:xfrm>
            <a:off x="710407" y="4925407"/>
            <a:ext cx="5683250" cy="4029879"/>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dirty="0" err="1">
                <a:solidFill>
                  <a:schemeClr val="dk1"/>
                </a:solidFill>
                <a:latin typeface="Calibri"/>
                <a:ea typeface="Calibri"/>
                <a:cs typeface="Calibri"/>
                <a:sym typeface="Calibri"/>
              </a:rPr>
              <a:t>Además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hicimos</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análisis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exploratorio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es </a:t>
            </a:r>
            <a:r>
              <a:rPr lang="en-US" sz="1200" dirty="0" err="1">
                <a:solidFill>
                  <a:schemeClr val="dk1"/>
                </a:solidFill>
                <a:latin typeface="Calibri"/>
                <a:ea typeface="Calibri"/>
                <a:cs typeface="Calibri"/>
                <a:sym typeface="Calibri"/>
              </a:rPr>
              <a:t>como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mirar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con </a:t>
            </a:r>
            <a:r>
              <a:rPr lang="en-US" sz="1200" dirty="0" err="1">
                <a:solidFill>
                  <a:schemeClr val="dk1"/>
                </a:solidFill>
                <a:latin typeface="Calibri"/>
                <a:ea typeface="Calibri"/>
                <a:cs typeface="Calibri"/>
                <a:sym typeface="Calibri"/>
              </a:rPr>
              <a:t>lupa</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entender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qué</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decían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Creamos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mapas</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ver</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dónde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venían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nuestros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gráficos</a:t>
            </a:r>
            <a:r>
              <a:rPr lang="en-US" sz="1200" dirty="0">
                <a:solidFill>
                  <a:schemeClr val="dk1"/>
                </a:solidFill>
                <a:latin typeface="Calibri"/>
                <a:ea typeface="Calibri"/>
                <a:cs typeface="Calibri"/>
                <a:sym typeface="Calibri"/>
              </a:rPr>
              <a:t> para saber </a:t>
            </a:r>
            <a:r>
              <a:rPr lang="en-US" sz="1200" dirty="0" err="1">
                <a:solidFill>
                  <a:schemeClr val="dk1"/>
                </a:solidFill>
                <a:latin typeface="Calibri"/>
                <a:ea typeface="Calibri"/>
                <a:cs typeface="Calibri"/>
                <a:sym typeface="Calibri"/>
              </a:rPr>
              <a:t>qué</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atracciones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eran</a:t>
            </a:r>
            <a:r>
              <a:rPr lang="en-US" sz="1200" dirty="0">
                <a:solidFill>
                  <a:schemeClr val="dk1"/>
                </a:solidFill>
                <a:latin typeface="Calibri"/>
                <a:ea typeface="Calibri"/>
                <a:cs typeface="Calibri"/>
                <a:sym typeface="Calibri"/>
              </a:rPr>
              <a:t> las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populares</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cómo</a:t>
            </a:r>
            <a:r>
              <a:rPr lang="en-US" sz="1200" dirty="0">
                <a:solidFill>
                  <a:schemeClr val="dk1"/>
                </a:solidFill>
                <a:latin typeface="Calibri"/>
                <a:ea typeface="Calibri"/>
                <a:cs typeface="Calibri"/>
                <a:sym typeface="Calibri"/>
              </a:rPr>
              <a:t> se </a:t>
            </a:r>
            <a:r>
              <a:rPr lang="en-US" sz="1200" dirty="0" err="1">
                <a:solidFill>
                  <a:schemeClr val="dk1"/>
                </a:solidFill>
                <a:latin typeface="Calibri"/>
                <a:ea typeface="Calibri"/>
                <a:cs typeface="Calibri"/>
                <a:sym typeface="Calibri"/>
              </a:rPr>
              <a:t>distribuían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tipos</a:t>
            </a:r>
            <a:r>
              <a:rPr lang="en-US" sz="1200" dirty="0">
                <a:solidFill>
                  <a:schemeClr val="dk1"/>
                </a:solidFill>
                <a:latin typeface="Calibri"/>
                <a:ea typeface="Calibri"/>
                <a:cs typeface="Calibri"/>
                <a:sym typeface="Calibri"/>
              </a:rPr>
              <a:t> de entrada. Todo </a:t>
            </a:r>
            <a:r>
              <a:rPr lang="en-US" sz="1200" dirty="0" err="1">
                <a:solidFill>
                  <a:schemeClr val="dk1"/>
                </a:solidFill>
                <a:latin typeface="Calibri"/>
                <a:ea typeface="Calibri"/>
                <a:cs typeface="Calibri"/>
                <a:sym typeface="Calibri"/>
              </a:rPr>
              <a:t>esto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dio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una</a:t>
            </a:r>
            <a:r>
              <a:rPr lang="en-US" sz="1200" dirty="0">
                <a:solidFill>
                  <a:schemeClr val="dk1"/>
                </a:solidFill>
                <a:latin typeface="Calibri"/>
                <a:ea typeface="Calibri"/>
                <a:cs typeface="Calibri"/>
                <a:sym typeface="Calibri"/>
              </a:rPr>
              <a:t> base </a:t>
            </a:r>
            <a:r>
              <a:rPr lang="en-US" sz="1200" dirty="0" err="1">
                <a:solidFill>
                  <a:schemeClr val="dk1"/>
                </a:solidFill>
                <a:latin typeface="Calibri"/>
                <a:ea typeface="Calibri"/>
                <a:cs typeface="Calibri"/>
                <a:sym typeface="Calibri"/>
              </a:rPr>
              <a:t>sólida</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siguiente</a:t>
            </a:r>
            <a:r>
              <a:rPr lang="en-US" sz="1200" dirty="0">
                <a:solidFill>
                  <a:schemeClr val="dk1"/>
                </a:solidFill>
                <a:latin typeface="Calibri"/>
                <a:ea typeface="Calibri"/>
                <a:cs typeface="Calibri"/>
                <a:sym typeface="Calibri"/>
              </a:rPr>
              <a:t> paso</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Esta </a:t>
            </a:r>
            <a:r>
              <a:rPr lang="en-US" sz="1200" dirty="0" err="1">
                <a:solidFill>
                  <a:schemeClr val="dk1"/>
                </a:solidFill>
                <a:latin typeface="Calibri"/>
                <a:ea typeface="Calibri"/>
                <a:cs typeface="Calibri"/>
                <a:sym typeface="Calibri"/>
              </a:rPr>
              <a:t>diapositiva</a:t>
            </a:r>
            <a:r>
              <a:rPr lang="en-US" sz="1200" dirty="0">
                <a:solidFill>
                  <a:schemeClr val="dk1"/>
                </a:solidFill>
                <a:latin typeface="Calibri"/>
                <a:ea typeface="Calibri"/>
                <a:cs typeface="Calibri"/>
                <a:sym typeface="Calibri"/>
              </a:rPr>
              <a:t> es un </a:t>
            </a:r>
            <a:r>
              <a:rPr lang="en-US" sz="1200" dirty="0" err="1">
                <a:solidFill>
                  <a:schemeClr val="dk1"/>
                </a:solidFill>
                <a:latin typeface="Calibri"/>
                <a:ea typeface="Calibri"/>
                <a:cs typeface="Calibri"/>
                <a:sym typeface="Calibri"/>
              </a:rPr>
              <a:t>resumen</a:t>
            </a:r>
            <a:r>
              <a:rPr lang="en-US" sz="1200" dirty="0">
                <a:solidFill>
                  <a:schemeClr val="dk1"/>
                </a:solidFill>
                <a:latin typeface="Calibri"/>
                <a:ea typeface="Calibri"/>
                <a:cs typeface="Calibri"/>
                <a:sym typeface="Calibri"/>
              </a:rPr>
              <a:t> visual de </a:t>
            </a:r>
            <a:r>
              <a:rPr lang="en-US" sz="1200" dirty="0" err="1">
                <a:solidFill>
                  <a:schemeClr val="dk1"/>
                </a:solidFill>
                <a:latin typeface="Calibri"/>
                <a:ea typeface="Calibri"/>
                <a:cs typeface="Calibri"/>
                <a:sym typeface="Calibri"/>
              </a:rPr>
              <a:t>algunos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interesantes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hemos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descubierto</a:t>
            </a:r>
            <a:r>
              <a:rPr lang="en-US" sz="1200" dirty="0">
                <a:solidFill>
                  <a:schemeClr val="dk1"/>
                </a:solidFill>
                <a:latin typeface="Calibri"/>
                <a:ea typeface="Calibri"/>
                <a:cs typeface="Calibri"/>
                <a:sym typeface="Calibri"/>
              </a:rPr>
              <a:t>. En la </a:t>
            </a:r>
            <a:r>
              <a:rPr lang="en-US" sz="1200" dirty="0" err="1">
                <a:solidFill>
                  <a:schemeClr val="dk1"/>
                </a:solidFill>
                <a:latin typeface="Calibri"/>
                <a:ea typeface="Calibri"/>
                <a:cs typeface="Calibri"/>
                <a:sym typeface="Calibri"/>
              </a:rPr>
              <a:t>parte</a:t>
            </a:r>
            <a:r>
              <a:rPr lang="en-US" sz="1200" dirty="0">
                <a:solidFill>
                  <a:schemeClr val="dk1"/>
                </a:solidFill>
                <a:latin typeface="Calibri"/>
                <a:ea typeface="Calibri"/>
                <a:cs typeface="Calibri"/>
                <a:sym typeface="Calibri"/>
              </a:rPr>
              <a:t> superior </a:t>
            </a:r>
            <a:r>
              <a:rPr lang="en-US" sz="1200" dirty="0" err="1">
                <a:solidFill>
                  <a:schemeClr val="dk1"/>
                </a:solidFill>
                <a:latin typeface="Calibri"/>
                <a:ea typeface="Calibri"/>
                <a:cs typeface="Calibri"/>
                <a:sym typeface="Calibri"/>
              </a:rPr>
              <a:t>izquierda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pueden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ver</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mapamundi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muestra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dónde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vienen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nuestros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Como </a:t>
            </a:r>
            <a:r>
              <a:rPr lang="en-US" sz="1200" dirty="0" err="1">
                <a:solidFill>
                  <a:schemeClr val="dk1"/>
                </a:solidFill>
                <a:latin typeface="Calibri"/>
                <a:ea typeface="Calibri"/>
                <a:cs typeface="Calibri"/>
                <a:sym typeface="Calibri"/>
              </a:rPr>
              <a:t>pueden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apreciar</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una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concentración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importante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ciertas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áreas</a:t>
            </a:r>
            <a:r>
              <a:rPr lang="en-US" sz="1200" dirty="0">
                <a:solidFill>
                  <a:schemeClr val="dk1"/>
                </a:solidFill>
                <a:latin typeface="Calibri"/>
                <a:ea typeface="Calibri"/>
                <a:cs typeface="Calibri"/>
                <a:sym typeface="Calibri"/>
              </a:rPr>
              <a:t>, lo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ayuda</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entender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mejor</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nuestra</a:t>
            </a:r>
            <a:r>
              <a:rPr lang="en-US" sz="1200" dirty="0">
                <a:solidFill>
                  <a:schemeClr val="dk1"/>
                </a:solidFill>
                <a:latin typeface="Calibri"/>
                <a:ea typeface="Calibri"/>
                <a:cs typeface="Calibri"/>
                <a:sym typeface="Calibri"/>
              </a:rPr>
              <a:t> audiencia y </a:t>
            </a:r>
            <a:r>
              <a:rPr lang="en-US" sz="1200" dirty="0" err="1">
                <a:solidFill>
                  <a:schemeClr val="dk1"/>
                </a:solidFill>
                <a:latin typeface="Calibri"/>
                <a:ea typeface="Calibri"/>
                <a:cs typeface="Calibri"/>
                <a:sym typeface="Calibri"/>
              </a:rPr>
              <a:t>quizás</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enfocar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nuestras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campañas</a:t>
            </a:r>
            <a:r>
              <a:rPr lang="en-US" sz="1200" dirty="0">
                <a:solidFill>
                  <a:schemeClr val="dk1"/>
                </a:solidFill>
                <a:latin typeface="Calibri"/>
                <a:ea typeface="Calibri"/>
                <a:cs typeface="Calibri"/>
                <a:sym typeface="Calibri"/>
              </a:rPr>
              <a:t> de marketing. Justo al </a:t>
            </a:r>
            <a:r>
              <a:rPr lang="en-US" sz="1200" dirty="0" err="1">
                <a:solidFill>
                  <a:schemeClr val="dk1"/>
                </a:solidFill>
                <a:latin typeface="Calibri"/>
                <a:ea typeface="Calibri"/>
                <a:cs typeface="Calibri"/>
                <a:sym typeface="Calibri"/>
              </a:rPr>
              <a:t>lado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gráfico</a:t>
            </a:r>
            <a:r>
              <a:rPr lang="en-US" sz="1200" dirty="0">
                <a:solidFill>
                  <a:schemeClr val="dk1"/>
                </a:solidFill>
                <a:latin typeface="Calibri"/>
                <a:ea typeface="Calibri"/>
                <a:cs typeface="Calibri"/>
                <a:sym typeface="Calibri"/>
              </a:rPr>
              <a:t> de barras, </a:t>
            </a:r>
            <a:r>
              <a:rPr lang="en-US" sz="1200" dirty="0" err="1">
                <a:solidFill>
                  <a:schemeClr val="dk1"/>
                </a:solidFill>
                <a:latin typeface="Calibri"/>
                <a:ea typeface="Calibri"/>
                <a:cs typeface="Calibri"/>
                <a:sym typeface="Calibri"/>
              </a:rPr>
              <a:t>tenemos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porcentaje</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visitas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atracción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Aquí</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podemos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claramente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cuáles</a:t>
            </a:r>
            <a:r>
              <a:rPr lang="en-US" sz="1200" dirty="0">
                <a:solidFill>
                  <a:schemeClr val="dk1"/>
                </a:solidFill>
                <a:latin typeface="Calibri"/>
                <a:ea typeface="Calibri"/>
                <a:cs typeface="Calibri"/>
                <a:sym typeface="Calibri"/>
              </a:rPr>
              <a:t> son las </a:t>
            </a:r>
            <a:r>
              <a:rPr lang="en-US" sz="1200" dirty="0" err="1">
                <a:solidFill>
                  <a:schemeClr val="dk1"/>
                </a:solidFill>
                <a:latin typeface="Calibri"/>
                <a:ea typeface="Calibri"/>
                <a:cs typeface="Calibri"/>
                <a:sym typeface="Calibri"/>
              </a:rPr>
              <a:t>atracciones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populares</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cuáles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quizás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necesitan</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empujón</a:t>
            </a:r>
            <a:r>
              <a:rPr lang="en-US" sz="1200" dirty="0">
                <a:solidFill>
                  <a:schemeClr val="dk1"/>
                </a:solidFill>
                <a:latin typeface="Calibri"/>
                <a:ea typeface="Calibri"/>
                <a:cs typeface="Calibri"/>
                <a:sym typeface="Calibri"/>
              </a:rPr>
              <a:t>. Es </a:t>
            </a:r>
            <a:r>
              <a:rPr lang="en-US" sz="1200" dirty="0" err="1">
                <a:solidFill>
                  <a:schemeClr val="dk1"/>
                </a:solidFill>
                <a:latin typeface="Calibri"/>
                <a:ea typeface="Calibri"/>
                <a:cs typeface="Calibri"/>
                <a:sym typeface="Calibri"/>
              </a:rPr>
              <a:t>interesante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notar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una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categoría</a:t>
            </a:r>
            <a:r>
              <a:rPr lang="en-US" sz="1200" dirty="0">
                <a:solidFill>
                  <a:schemeClr val="dk1"/>
                </a:solidFill>
                <a:latin typeface="Calibri"/>
                <a:ea typeface="Calibri"/>
                <a:cs typeface="Calibri"/>
                <a:sym typeface="Calibri"/>
              </a:rPr>
              <a:t> 'DESCONOCIDO',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es un </a:t>
            </a:r>
            <a:r>
              <a:rPr lang="en-US" sz="1200" dirty="0" err="1">
                <a:solidFill>
                  <a:schemeClr val="dk1"/>
                </a:solidFill>
                <a:latin typeface="Calibri"/>
                <a:ea typeface="Calibri"/>
                <a:cs typeface="Calibri"/>
                <a:sym typeface="Calibri"/>
              </a:rPr>
              <a:t>área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mejora</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futuras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recolecciones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ya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sospechamos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a:t>
            </a:r>
            <a:r>
              <a:rPr lang="en-US" sz="1200" dirty="0">
                <a:solidFill>
                  <a:schemeClr val="dk1"/>
                </a:solidFill>
                <a:latin typeface="Calibri"/>
                <a:ea typeface="Calibri"/>
                <a:cs typeface="Calibri"/>
                <a:sym typeface="Calibri"/>
              </a:rPr>
              <a:t> base de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una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atracción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está</a:t>
            </a:r>
            <a:r>
              <a:rPr lang="en-US" sz="1200" dirty="0">
                <a:solidFill>
                  <a:schemeClr val="dk1"/>
                </a:solidFill>
                <a:latin typeface="Calibri"/>
                <a:ea typeface="Calibri"/>
                <a:cs typeface="Calibri"/>
                <a:sym typeface="Calibri"/>
              </a:rPr>
              <a:t> sin </a:t>
            </a:r>
            <a:r>
              <a:rPr lang="en-US" sz="1200" dirty="0" err="1">
                <a:solidFill>
                  <a:schemeClr val="dk1"/>
                </a:solidFill>
                <a:latin typeface="Calibri"/>
                <a:ea typeface="Calibri"/>
                <a:cs typeface="Calibri"/>
                <a:sym typeface="Calibri"/>
              </a:rPr>
              <a:t>etiquetar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pero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resto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da </a:t>
            </a:r>
            <a:r>
              <a:rPr lang="en-US" sz="1200" dirty="0" err="1">
                <a:solidFill>
                  <a:schemeClr val="dk1"/>
                </a:solidFill>
                <a:latin typeface="Calibri"/>
                <a:ea typeface="Calibri"/>
                <a:cs typeface="Calibri"/>
                <a:sym typeface="Calibri"/>
              </a:rPr>
              <a:t>una</a:t>
            </a:r>
            <a:r>
              <a:rPr lang="en-US" sz="1200" dirty="0">
                <a:solidFill>
                  <a:schemeClr val="dk1"/>
                </a:solidFill>
                <a:latin typeface="Calibri"/>
                <a:ea typeface="Calibri"/>
                <a:cs typeface="Calibri"/>
                <a:sym typeface="Calibri"/>
              </a:rPr>
              <a:t> idea </a:t>
            </a:r>
            <a:r>
              <a:rPr lang="en-US" sz="1200" dirty="0" err="1">
                <a:solidFill>
                  <a:schemeClr val="dk1"/>
                </a:solidFill>
                <a:latin typeface="Calibri"/>
                <a:ea typeface="Calibri"/>
                <a:cs typeface="Calibri"/>
                <a:sym typeface="Calibri"/>
              </a:rPr>
              <a:t>muy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clara</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gustos</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nuestros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Abajo a la </a:t>
            </a:r>
            <a:r>
              <a:rPr lang="en-US" sz="1200" dirty="0" err="1">
                <a:solidFill>
                  <a:schemeClr val="dk1"/>
                </a:solidFill>
                <a:latin typeface="Calibri"/>
                <a:ea typeface="Calibri"/>
                <a:cs typeface="Calibri"/>
                <a:sym typeface="Calibri"/>
              </a:rPr>
              <a:t>izquierda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tenemos</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gráfico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muy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revelador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porcentaje</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emociones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positivas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negativas</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neutrales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parque</a:t>
            </a:r>
            <a:r>
              <a:rPr lang="en-US" sz="1200" dirty="0">
                <a:solidFill>
                  <a:schemeClr val="dk1"/>
                </a:solidFill>
                <a:latin typeface="Calibri"/>
                <a:ea typeface="Calibri"/>
                <a:cs typeface="Calibri"/>
                <a:sym typeface="Calibri"/>
              </a:rPr>
              <a:t>. Este es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corazón</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nuestro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proyecto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ya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dice </a:t>
            </a:r>
            <a:r>
              <a:rPr lang="en-US" sz="1200" dirty="0" err="1">
                <a:solidFill>
                  <a:schemeClr val="dk1"/>
                </a:solidFill>
                <a:latin typeface="Calibri"/>
                <a:ea typeface="Calibri"/>
                <a:cs typeface="Calibri"/>
                <a:sym typeface="Calibri"/>
              </a:rPr>
              <a:t>si</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gente</a:t>
            </a:r>
            <a:r>
              <a:rPr lang="en-US" sz="1200" dirty="0">
                <a:solidFill>
                  <a:schemeClr val="dk1"/>
                </a:solidFill>
                <a:latin typeface="Calibri"/>
                <a:ea typeface="Calibri"/>
                <a:cs typeface="Calibri"/>
                <a:sym typeface="Calibri"/>
              </a:rPr>
              <a:t> se lo </a:t>
            </a:r>
            <a:r>
              <a:rPr lang="en-US" sz="1200" dirty="0" err="1">
                <a:solidFill>
                  <a:schemeClr val="dk1"/>
                </a:solidFill>
                <a:latin typeface="Calibri"/>
                <a:ea typeface="Calibri"/>
                <a:cs typeface="Calibri"/>
                <a:sym typeface="Calibri"/>
              </a:rPr>
              <a:t>está</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pasando</a:t>
            </a:r>
            <a:r>
              <a:rPr lang="en-US" sz="1200" dirty="0">
                <a:solidFill>
                  <a:schemeClr val="dk1"/>
                </a:solidFill>
                <a:latin typeface="Calibri"/>
                <a:ea typeface="Calibri"/>
                <a:cs typeface="Calibri"/>
                <a:sym typeface="Calibri"/>
              </a:rPr>
              <a:t> bien, </a:t>
            </a:r>
            <a:r>
              <a:rPr lang="en-US" sz="1200" dirty="0" err="1">
                <a:solidFill>
                  <a:schemeClr val="dk1"/>
                </a:solidFill>
                <a:latin typeface="Calibri"/>
                <a:ea typeface="Calibri"/>
                <a:cs typeface="Calibri"/>
                <a:sym typeface="Calibri"/>
              </a:rPr>
              <a:t>si</a:t>
            </a:r>
            <a:r>
              <a:rPr lang="en-US" sz="1200" dirty="0">
                <a:solidFill>
                  <a:schemeClr val="dk1"/>
                </a:solidFill>
                <a:latin typeface="Calibri"/>
                <a:ea typeface="Calibri"/>
                <a:cs typeface="Calibri"/>
                <a:sym typeface="Calibri"/>
              </a:rPr>
              <a:t> hay algo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les molesta o </a:t>
            </a:r>
            <a:r>
              <a:rPr lang="en-US" sz="1200" dirty="0" err="1">
                <a:solidFill>
                  <a:schemeClr val="dk1"/>
                </a:solidFill>
                <a:latin typeface="Calibri"/>
                <a:ea typeface="Calibri"/>
                <a:cs typeface="Calibri"/>
                <a:sym typeface="Calibri"/>
              </a:rPr>
              <a:t>si</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simplemente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están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estado</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ánimo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tranquilo</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finalmente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parte</a:t>
            </a:r>
            <a:r>
              <a:rPr lang="en-US" sz="1200" dirty="0">
                <a:solidFill>
                  <a:schemeClr val="dk1"/>
                </a:solidFill>
                <a:latin typeface="Calibri"/>
                <a:ea typeface="Calibri"/>
                <a:cs typeface="Calibri"/>
                <a:sym typeface="Calibri"/>
              </a:rPr>
              <a:t> inferior </a:t>
            </a:r>
            <a:r>
              <a:rPr lang="en-US" sz="1200" dirty="0" err="1">
                <a:solidFill>
                  <a:schemeClr val="dk1"/>
                </a:solidFill>
                <a:latin typeface="Calibri"/>
                <a:ea typeface="Calibri"/>
                <a:cs typeface="Calibri"/>
                <a:sym typeface="Calibri"/>
              </a:rPr>
              <a:t>derecha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vemos</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gráfico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relaciona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número</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con la </a:t>
            </a:r>
            <a:r>
              <a:rPr lang="en-US" sz="1200" dirty="0" err="1">
                <a:solidFill>
                  <a:schemeClr val="dk1"/>
                </a:solidFill>
                <a:latin typeface="Calibri"/>
                <a:ea typeface="Calibri"/>
                <a:cs typeface="Calibri"/>
                <a:sym typeface="Calibri"/>
              </a:rPr>
              <a:t>duración</a:t>
            </a:r>
            <a:r>
              <a:rPr lang="en-US" sz="1200" dirty="0">
                <a:solidFill>
                  <a:schemeClr val="dk1"/>
                </a:solidFill>
                <a:latin typeface="Calibri"/>
                <a:ea typeface="Calibri"/>
                <a:cs typeface="Calibri"/>
                <a:sym typeface="Calibri"/>
              </a:rPr>
              <a:t> media de </a:t>
            </a:r>
            <a:r>
              <a:rPr lang="en-US" sz="1200" dirty="0" err="1">
                <a:solidFill>
                  <a:schemeClr val="dk1"/>
                </a:solidFill>
                <a:latin typeface="Calibri"/>
                <a:ea typeface="Calibri"/>
                <a:cs typeface="Calibri"/>
                <a:sym typeface="Calibri"/>
              </a:rPr>
              <a:t>su</a:t>
            </a:r>
            <a:r>
              <a:rPr lang="en-US" sz="1200" dirty="0">
                <a:solidFill>
                  <a:schemeClr val="dk1"/>
                </a:solidFill>
                <a:latin typeface="Calibri"/>
                <a:ea typeface="Calibri"/>
                <a:cs typeface="Calibri"/>
                <a:sym typeface="Calibri"/>
              </a:rPr>
              <a:t> estancia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minutos</a:t>
            </a:r>
            <a:r>
              <a:rPr lang="en-US" sz="1200" dirty="0">
                <a:solidFill>
                  <a:schemeClr val="dk1"/>
                </a:solidFill>
                <a:latin typeface="Calibri"/>
                <a:ea typeface="Calibri"/>
                <a:cs typeface="Calibri"/>
                <a:sym typeface="Calibri"/>
              </a:rPr>
              <a:t>. Este </a:t>
            </a:r>
            <a:r>
              <a:rPr lang="en-US" sz="1200" dirty="0" err="1">
                <a:solidFill>
                  <a:schemeClr val="dk1"/>
                </a:solidFill>
                <a:latin typeface="Calibri"/>
                <a:ea typeface="Calibri"/>
                <a:cs typeface="Calibri"/>
                <a:sym typeface="Calibri"/>
              </a:rPr>
              <a:t>gráfico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ayuda</a:t>
            </a:r>
            <a:r>
              <a:rPr lang="en-US" sz="1200" dirty="0">
                <a:solidFill>
                  <a:schemeClr val="dk1"/>
                </a:solidFill>
                <a:latin typeface="Calibri"/>
                <a:ea typeface="Calibri"/>
                <a:cs typeface="Calibri"/>
                <a:sym typeface="Calibri"/>
              </a:rPr>
              <a:t> a </a:t>
            </a:r>
            <a:r>
              <a:rPr lang="en-US" sz="1200" dirty="0" err="1">
                <a:solidFill>
                  <a:schemeClr val="dk1"/>
                </a:solidFill>
                <a:latin typeface="Calibri"/>
                <a:ea typeface="Calibri"/>
                <a:cs typeface="Calibri"/>
                <a:sym typeface="Calibri"/>
              </a:rPr>
              <a:t>entender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cuánto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tiempo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suelen</a:t>
            </a:r>
            <a:r>
              <a:rPr lang="en-US" sz="1200" dirty="0">
                <a:solidFill>
                  <a:schemeClr val="dk1"/>
                </a:solidFill>
                <a:latin typeface="Calibri"/>
                <a:ea typeface="Calibri"/>
                <a:cs typeface="Calibri"/>
                <a:sym typeface="Calibri"/>
              </a:rPr>
              <a:t> pasar </a:t>
            </a:r>
            <a:r>
              <a:rPr lang="en-US" sz="1200" dirty="0" err="1">
                <a:solidFill>
                  <a:schemeClr val="dk1"/>
                </a:solidFill>
                <a:latin typeface="Calibri"/>
                <a:ea typeface="Calibri"/>
                <a:cs typeface="Calibri"/>
                <a:sym typeface="Calibri"/>
              </a:rPr>
              <a:t>los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visitantes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el</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parque</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si</a:t>
            </a:r>
            <a:r>
              <a:rPr lang="en-US" sz="1200" dirty="0">
                <a:solidFill>
                  <a:schemeClr val="dk1"/>
                </a:solidFill>
                <a:latin typeface="Calibri"/>
                <a:ea typeface="Calibri"/>
                <a:cs typeface="Calibri"/>
                <a:sym typeface="Calibri"/>
              </a:rPr>
              <a:t> hay </a:t>
            </a:r>
            <a:r>
              <a:rPr lang="en-US" sz="1200" dirty="0" err="1">
                <a:solidFill>
                  <a:schemeClr val="dk1"/>
                </a:solidFill>
                <a:latin typeface="Calibri"/>
                <a:ea typeface="Calibri"/>
                <a:cs typeface="Calibri"/>
                <a:sym typeface="Calibri"/>
              </a:rPr>
              <a:t>patrones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duración</a:t>
            </a:r>
            <a:r>
              <a:rPr lang="en-US" sz="1200" dirty="0">
                <a:solidFill>
                  <a:schemeClr val="dk1"/>
                </a:solidFill>
                <a:latin typeface="Calibri"/>
                <a:ea typeface="Calibri"/>
                <a:cs typeface="Calibri"/>
                <a:sym typeface="Calibri"/>
              </a:rPr>
              <a:t> de las </a:t>
            </a:r>
            <a:r>
              <a:rPr lang="en-US" sz="1200" dirty="0" err="1">
                <a:solidFill>
                  <a:schemeClr val="dk1"/>
                </a:solidFill>
                <a:latin typeface="Calibri"/>
                <a:ea typeface="Calibri"/>
                <a:cs typeface="Calibri"/>
                <a:sym typeface="Calibri"/>
              </a:rPr>
              <a:t>visitas</a:t>
            </a:r>
            <a:r>
              <a:rPr lang="en-US" sz="1200" dirty="0">
                <a:solidFill>
                  <a:schemeClr val="dk1"/>
                </a:solidFill>
                <a:latin typeface="Calibri"/>
                <a:ea typeface="Calibri"/>
                <a:cs typeface="Calibri"/>
                <a:sym typeface="Calibri"/>
              </a:rPr>
              <a:t>. Por </a:t>
            </a:r>
            <a:r>
              <a:rPr lang="en-US" sz="1200" dirty="0" err="1">
                <a:solidFill>
                  <a:schemeClr val="dk1"/>
                </a:solidFill>
                <a:latin typeface="Calibri"/>
                <a:ea typeface="Calibri"/>
                <a:cs typeface="Calibri"/>
                <a:sym typeface="Calibri"/>
              </a:rPr>
              <a:t>ejemplo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podemos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ver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la </a:t>
            </a:r>
            <a:r>
              <a:rPr lang="en-US" sz="1200" dirty="0" err="1">
                <a:solidFill>
                  <a:schemeClr val="dk1"/>
                </a:solidFill>
                <a:latin typeface="Calibri"/>
                <a:ea typeface="Calibri"/>
                <a:cs typeface="Calibri"/>
                <a:sym typeface="Calibri"/>
              </a:rPr>
              <a:t>mayoría</a:t>
            </a:r>
            <a:r>
              <a:rPr lang="en-US" sz="1200" dirty="0">
                <a:solidFill>
                  <a:schemeClr val="dk1"/>
                </a:solidFill>
                <a:latin typeface="Calibri"/>
                <a:ea typeface="Calibri"/>
                <a:cs typeface="Calibri"/>
                <a:sym typeface="Calibri"/>
              </a:rPr>
              <a:t> de las </a:t>
            </a:r>
            <a:r>
              <a:rPr lang="en-US" sz="1200" dirty="0" err="1">
                <a:solidFill>
                  <a:schemeClr val="dk1"/>
                </a:solidFill>
                <a:latin typeface="Calibri"/>
                <a:ea typeface="Calibri"/>
                <a:cs typeface="Calibri"/>
                <a:sym typeface="Calibri"/>
              </a:rPr>
              <a:t>visitas</a:t>
            </a:r>
            <a:r>
              <a:rPr lang="en-US" sz="1200" dirty="0">
                <a:solidFill>
                  <a:schemeClr val="dk1"/>
                </a:solidFill>
                <a:latin typeface="Calibri"/>
                <a:ea typeface="Calibri"/>
                <a:cs typeface="Calibri"/>
                <a:sym typeface="Calibri"/>
              </a:rPr>
              <a:t> se </a:t>
            </a:r>
            <a:r>
              <a:rPr lang="en-US" sz="1200" dirty="0" err="1">
                <a:solidFill>
                  <a:schemeClr val="dk1"/>
                </a:solidFill>
                <a:latin typeface="Calibri"/>
                <a:ea typeface="Calibri"/>
                <a:cs typeface="Calibri"/>
                <a:sym typeface="Calibri"/>
              </a:rPr>
              <a:t>concentran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un </a:t>
            </a:r>
            <a:r>
              <a:rPr lang="en-US" sz="1200" dirty="0" err="1">
                <a:solidFill>
                  <a:schemeClr val="dk1"/>
                </a:solidFill>
                <a:latin typeface="Calibri"/>
                <a:ea typeface="Calibri"/>
                <a:cs typeface="Calibri"/>
                <a:sym typeface="Calibri"/>
              </a:rPr>
              <a:t>rango</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tiempo</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específico</a:t>
            </a:r>
            <a:r>
              <a:rPr lang="en-US" sz="1200" dirty="0">
                <a:solidFill>
                  <a:schemeClr val="dk1"/>
                </a:solidFill>
                <a:latin typeface="Calibri"/>
                <a:ea typeface="Calibri"/>
                <a:cs typeface="Calibri"/>
                <a:sym typeface="Calibri"/>
              </a:rPr>
              <a:t>, lo </a:t>
            </a:r>
            <a:r>
              <a:rPr lang="en-US" sz="1200" dirty="0" err="1">
                <a:solidFill>
                  <a:schemeClr val="dk1"/>
                </a:solidFill>
                <a:latin typeface="Calibri"/>
                <a:ea typeface="Calibri"/>
                <a:cs typeface="Calibri"/>
                <a:sym typeface="Calibri"/>
              </a:rPr>
              <a:t>que</a:t>
            </a:r>
            <a:r>
              <a:rPr lang="en-US" sz="1200" dirty="0">
                <a:solidFill>
                  <a:schemeClr val="dk1"/>
                </a:solidFill>
                <a:latin typeface="Calibri"/>
                <a:ea typeface="Calibri"/>
                <a:cs typeface="Calibri"/>
                <a:sym typeface="Calibri"/>
              </a:rPr>
              <a:t> es crucial para la </a:t>
            </a:r>
            <a:r>
              <a:rPr lang="en-US" sz="1200" dirty="0" err="1">
                <a:solidFill>
                  <a:schemeClr val="dk1"/>
                </a:solidFill>
                <a:latin typeface="Calibri"/>
                <a:ea typeface="Calibri"/>
                <a:cs typeface="Calibri"/>
                <a:sym typeface="Calibri"/>
              </a:rPr>
              <a:t>planificación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operativa</a:t>
            </a:r>
            <a:r>
              <a:rPr lang="en-US" sz="1200" dirty="0">
                <a:solidFill>
                  <a:schemeClr val="dk1"/>
                </a:solidFill>
                <a:latin typeface="Calibri"/>
                <a:ea typeface="Calibri"/>
                <a:cs typeface="Calibri"/>
                <a:sym typeface="Calibri"/>
              </a:rPr>
              <a:t>. En conjunto, </a:t>
            </a:r>
            <a:r>
              <a:rPr lang="en-US" sz="1200" dirty="0" err="1">
                <a:solidFill>
                  <a:schemeClr val="dk1"/>
                </a:solidFill>
                <a:latin typeface="Calibri"/>
                <a:ea typeface="Calibri"/>
                <a:cs typeface="Calibri"/>
                <a:sym typeface="Calibri"/>
              </a:rPr>
              <a:t>estos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gráficos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dan </a:t>
            </a:r>
            <a:r>
              <a:rPr lang="en-US" sz="1200" dirty="0" err="1">
                <a:solidFill>
                  <a:schemeClr val="dk1"/>
                </a:solidFill>
                <a:latin typeface="Calibri"/>
                <a:ea typeface="Calibri"/>
                <a:cs typeface="Calibri"/>
                <a:sym typeface="Calibri"/>
              </a:rPr>
              <a:t>una</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visión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muy</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completa</a:t>
            </a:r>
            <a:r>
              <a:rPr lang="en-US" sz="1200" dirty="0">
                <a:solidFill>
                  <a:schemeClr val="dk1"/>
                </a:solidFill>
                <a:latin typeface="Calibri"/>
                <a:ea typeface="Calibri"/>
                <a:cs typeface="Calibri"/>
                <a:sym typeface="Calibri"/>
              </a:rPr>
              <a:t> de la </a:t>
            </a:r>
            <a:r>
              <a:rPr lang="en-US" sz="1200" dirty="0" err="1">
                <a:solidFill>
                  <a:schemeClr val="dk1"/>
                </a:solidFill>
                <a:latin typeface="Calibri"/>
                <a:ea typeface="Calibri"/>
                <a:cs typeface="Calibri"/>
                <a:sym typeface="Calibri"/>
              </a:rPr>
              <a:t>experiencia</a:t>
            </a:r>
            <a:r>
              <a:rPr lang="en-US" sz="1200" dirty="0">
                <a:solidFill>
                  <a:schemeClr val="dk1"/>
                </a:solidFill>
                <a:latin typeface="Calibri"/>
                <a:ea typeface="Calibri"/>
                <a:cs typeface="Calibri"/>
                <a:sym typeface="Calibri"/>
              </a:rPr>
              <a:t> del </a:t>
            </a:r>
            <a:r>
              <a:rPr lang="en-US" sz="1200" dirty="0" err="1">
                <a:solidFill>
                  <a:schemeClr val="dk1"/>
                </a:solidFill>
                <a:latin typeface="Calibri"/>
                <a:ea typeface="Calibri"/>
                <a:cs typeface="Calibri"/>
                <a:sym typeface="Calibri"/>
              </a:rPr>
              <a:t>visitante</a:t>
            </a:r>
            <a:r>
              <a:rPr lang="en-US" sz="1200" dirty="0">
                <a:solidFill>
                  <a:schemeClr val="dk1"/>
                </a:solidFill>
                <a:latin typeface="Calibri"/>
                <a:ea typeface="Calibri"/>
                <a:cs typeface="Calibri"/>
                <a:sym typeface="Calibri"/>
              </a:rPr>
              <a:t> y </a:t>
            </a:r>
            <a:r>
              <a:rPr lang="en-US" sz="1200" dirty="0" err="1">
                <a:solidFill>
                  <a:schemeClr val="dk1"/>
                </a:solidFill>
                <a:latin typeface="Calibri"/>
                <a:ea typeface="Calibri"/>
                <a:cs typeface="Calibri"/>
                <a:sym typeface="Calibri"/>
              </a:rPr>
              <a:t>nos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permiten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tomar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decisiones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basadas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en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datos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reales</a:t>
            </a:r>
            <a:r>
              <a:rPr lang="en-US" sz="1200" dirty="0">
                <a:solidFill>
                  <a:schemeClr val="dk1"/>
                </a:solidFill>
                <a:latin typeface="Calibri"/>
                <a:ea typeface="Calibri"/>
                <a:cs typeface="Calibri"/>
                <a:sym typeface="Calibri"/>
              </a:rPr>
              <a:t> para </a:t>
            </a:r>
            <a:r>
              <a:rPr lang="en-US" sz="1200" dirty="0" err="1">
                <a:solidFill>
                  <a:schemeClr val="dk1"/>
                </a:solidFill>
                <a:latin typeface="Calibri"/>
                <a:ea typeface="Calibri"/>
                <a:cs typeface="Calibri"/>
                <a:sym typeface="Calibri"/>
              </a:rPr>
              <a:t>hacer</a:t>
            </a:r>
            <a:r>
              <a:rPr lang="en-US" sz="1200" dirty="0">
                <a:solidFill>
                  <a:schemeClr val="dk1"/>
                </a:solidFill>
                <a:latin typeface="Calibri"/>
                <a:ea typeface="Calibri"/>
                <a:cs typeface="Calibri"/>
                <a:sym typeface="Calibri"/>
              </a:rPr>
              <a:t> de </a:t>
            </a:r>
            <a:r>
              <a:rPr lang="en-US" sz="1200" dirty="0" err="1">
                <a:solidFill>
                  <a:schemeClr val="dk1"/>
                </a:solidFill>
                <a:latin typeface="Calibri"/>
                <a:ea typeface="Calibri"/>
                <a:cs typeface="Calibri"/>
                <a:sym typeface="Calibri"/>
              </a:rPr>
              <a:t>PontIA</a:t>
            </a:r>
            <a:r>
              <a:rPr lang="en-US" sz="1200" dirty="0">
                <a:solidFill>
                  <a:schemeClr val="dk1"/>
                </a:solidFill>
                <a:latin typeface="Calibri"/>
                <a:ea typeface="Calibri"/>
                <a:cs typeface="Calibri"/>
                <a:sym typeface="Calibri"/>
              </a:rPr>
              <a:t> World un </a:t>
            </a:r>
            <a:r>
              <a:rPr lang="en-US" sz="1200" dirty="0" err="1">
                <a:solidFill>
                  <a:schemeClr val="dk1"/>
                </a:solidFill>
                <a:latin typeface="Calibri"/>
                <a:ea typeface="Calibri"/>
                <a:cs typeface="Calibri"/>
                <a:sym typeface="Calibri"/>
              </a:rPr>
              <a:t>lugar</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aún</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más</a:t>
            </a:r>
            <a:r>
              <a:rPr lang="en-US" sz="1200" dirty="0">
                <a:solidFill>
                  <a:schemeClr val="dk1"/>
                </a:solidFill>
                <a:latin typeface="Calibri"/>
                <a:ea typeface="Calibri"/>
                <a:cs typeface="Calibri"/>
                <a:sym typeface="Calibri"/>
              </a:rPr>
              <a:t> </a:t>
            </a:r>
            <a:r>
              <a:rPr lang="en-US" sz="1200" dirty="0" err="1">
                <a:solidFill>
                  <a:schemeClr val="dk1"/>
                </a:solidFill>
                <a:latin typeface="Calibri"/>
                <a:ea typeface="Calibri"/>
                <a:cs typeface="Calibri"/>
                <a:sym typeface="Calibri"/>
              </a:rPr>
              <a:t>mágico</a:t>
            </a:r>
            <a:endParaRPr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7584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4BC2E4DA-B17E-B379-6EEE-A80273A0B8E9}"/>
            </a:ext>
          </a:extLst>
        </p:cNvPr>
        <p:cNvGrpSpPr/>
        <p:nvPr/>
      </p:nvGrpSpPr>
      <p:grpSpPr>
        <a:xfrm>
          <a:off x="0" y="0"/>
          <a:ext cx="0" cy="0"/>
          <a:chOff x="0" y="0"/>
          <a:chExt cx="0" cy="0"/>
        </a:xfrm>
      </p:grpSpPr>
      <p:sp>
        <p:nvSpPr>
          <p:cNvPr id="100" name="Google Shape;100;p6:notes">
            <a:extLst>
              <a:ext uri="{FF2B5EF4-FFF2-40B4-BE49-F238E27FC236}">
                <a16:creationId xmlns:a16="http://schemas.microsoft.com/office/drawing/2014/main" id="{1AB3E27C-9D17-6A8E-FF1E-73E1B14CA11A}"/>
              </a:ext>
            </a:extLst>
          </p:cNvPr>
          <p:cNvSpPr>
            <a:spLocks noGrp="1" noRot="1" noChangeAspect="1"/>
          </p:cNvSpPr>
          <p:nvPr>
            <p:ph type="sldImg" idx="2"/>
          </p:nvPr>
        </p:nvSpPr>
        <p:spPr>
          <a:xfrm>
            <a:off x="481013" y="1279525"/>
            <a:ext cx="6142037"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6:notes">
            <a:extLst>
              <a:ext uri="{FF2B5EF4-FFF2-40B4-BE49-F238E27FC236}">
                <a16:creationId xmlns:a16="http://schemas.microsoft.com/office/drawing/2014/main" id="{A8620F67-ECBA-5534-3999-5D9E98C46973}"/>
              </a:ext>
            </a:extLst>
          </p:cNvPr>
          <p:cNvSpPr txBox="1">
            <a:spLocks noGrp="1"/>
          </p:cNvSpPr>
          <p:nvPr>
            <p:ph type="body" idx="1"/>
          </p:nvPr>
        </p:nvSpPr>
        <p:spPr>
          <a:xfrm>
            <a:off x="710407" y="4925407"/>
            <a:ext cx="5683250" cy="4029879"/>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Aquí vemos el camino que siguen nuestros datos desde que los recogemos hasta que están listos para ser analizados en nuestra base de datos SQL. Es como una cadena de montaje donde cada paso es crucial para asegurar que la información sea de la mejor calidad. Lo hemos dividido en cuatro fases principales:</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Primero, la Limpieza y transformación. Imaginen que los datos llegan un poco sucios y desordenados. En esta fase, los limpiamos a fondo, eliminando lo que no sirve y dándoles el formato correcto para que puedan entrar en nuestro sistema MySQL. Es como organizar un armario: sacamos todo, tiramos lo que no queremos y doblamos la ropa para que quepa bien.</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Segundo, la Solución de errores técnicos. A veces, los datos tienen pequeños fallos técnicos, como que el ordenador no entiende bien algunos caracteres o que hay problemas al intentar guardarlos. Aquí nos encargamos de corregir esos detalles, asegurándonos de que todo esté en el idioma correcto para la máquina y que cada pieza de información sea del tipo adecuado. Es como revisar que todos los enchufes funcionen antes de conectar un aparato.</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Tercero, la Definición de reglas de negocio. En este paso, aplicamos la lógica de nuestro parque temático a los datos. Por ejemplo, si un visitante aparece con una duración de visita de 10 horas, sabemos que es un error, porque el parque no está abierto tanto tiempo. Así que, ajustamos ese dato a un valor más realista, como la media de 350 minutos. O si un pase rápido no cumple las condiciones, lo marcamos como un 'PASE RÁPIDO ERRÓNEO'. Esto es vital para que nuestros análisis sean precisos y útiles para tomar decisiones. Es como tener las reglas claras de un juego para que todos jueguen limpio.</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Finalmente, la Preparación final. Una vez que los datos han pasado por todas estas etapas de limpieza y ajuste, los convertimos en un formato estándar, como archivos CSV. Estos archivos son como listas muy bien organizadas y ya están perfectamente preparados para que podamos hacerles preguntas a nuestra base de datos SQL y obtener todas las respuestas que necesitamos. </a:t>
            </a:r>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5924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a:extLst>
            <a:ext uri="{FF2B5EF4-FFF2-40B4-BE49-F238E27FC236}">
              <a16:creationId xmlns:a16="http://schemas.microsoft.com/office/drawing/2014/main" id="{54FFDDEE-6D42-9947-7FD7-78C42A4A62FD}"/>
            </a:ext>
          </a:extLst>
        </p:cNvPr>
        <p:cNvGrpSpPr/>
        <p:nvPr/>
      </p:nvGrpSpPr>
      <p:grpSpPr>
        <a:xfrm>
          <a:off x="0" y="0"/>
          <a:ext cx="0" cy="0"/>
          <a:chOff x="0" y="0"/>
          <a:chExt cx="0" cy="0"/>
        </a:xfrm>
      </p:grpSpPr>
      <p:sp>
        <p:nvSpPr>
          <p:cNvPr id="119" name="Google Shape;119;p7:notes">
            <a:extLst>
              <a:ext uri="{FF2B5EF4-FFF2-40B4-BE49-F238E27FC236}">
                <a16:creationId xmlns:a16="http://schemas.microsoft.com/office/drawing/2014/main" id="{B73B18E6-3268-F593-E2D7-E26729D01B01}"/>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7:notes">
            <a:extLst>
              <a:ext uri="{FF2B5EF4-FFF2-40B4-BE49-F238E27FC236}">
                <a16:creationId xmlns:a16="http://schemas.microsoft.com/office/drawing/2014/main" id="{AC4A45FA-1A98-D076-1536-BD6DC303F1B9}"/>
              </a:ext>
            </a:extLst>
          </p:cNvPr>
          <p:cNvSpPr txBox="1">
            <a:spLocks noGrp="1"/>
          </p:cNvSpPr>
          <p:nvPr>
            <p:ph type="body" idx="1"/>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Una vez que tuvimos los datos limpios, el siguiente paso fue organizarlos de una manera que fuera fácil de usar y consultar. Piensen en ello como construir una biblioteca bien organizada. Diseñamos un modelo de base de datos relacional en MySQL, que es como un gran archivador donde toda la información está conectada lógicamente. La tabla principal, que llamamos ticket_atracciones, se conecta con otras tablas como duracion, valoraciones_emociones y procedencia. Esto nos permite hacer preguntas complejas a los datos y obtener respuestas rápidamente. Por ejemplo, podemos saber qué atracciones son las más visitadas, cuál es la emoción más común en cada una, o cuánto tiempo espera la gente. Incluso implementamos un sistema llamado RANK para manejar situaciones donde había empates en los datos, asegurándonos de que siempre tuviéramos la imagen más clara posible. Gracias a esto, descubrimos cosas interesantes, como que los visitantes suelen subir entre 1 y 7 atracciones, que la emoción más fuerte en todas ellas es la felicidad, y que, en general, las atracciones tienen una valoración media muy similar.</a:t>
            </a:r>
            <a:endParaRPr sz="1200">
              <a:solidFill>
                <a:schemeClr val="dk1"/>
              </a:solidFill>
              <a:latin typeface="Calibri"/>
              <a:ea typeface="Calibri"/>
              <a:cs typeface="Calibri"/>
              <a:sym typeface="Calibri"/>
            </a:endParaRPr>
          </a:p>
        </p:txBody>
      </p:sp>
      <p:sp>
        <p:nvSpPr>
          <p:cNvPr id="121" name="Google Shape;121;p7:notes">
            <a:extLst>
              <a:ext uri="{FF2B5EF4-FFF2-40B4-BE49-F238E27FC236}">
                <a16:creationId xmlns:a16="http://schemas.microsoft.com/office/drawing/2014/main" id="{804F7FEF-31C0-AAB7-C6E4-8AE09FE85F60}"/>
              </a:ext>
            </a:extLst>
          </p:cNvPr>
          <p:cNvSpPr txBox="1">
            <a:spLocks noGrp="1"/>
          </p:cNvSpPr>
          <p:nvPr>
            <p:ph type="sldNum" idx="12"/>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285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a:extLst>
            <a:ext uri="{FF2B5EF4-FFF2-40B4-BE49-F238E27FC236}">
              <a16:creationId xmlns:a16="http://schemas.microsoft.com/office/drawing/2014/main" id="{A2C0FD10-B6BE-A70B-CB75-8B16226C1DA4}"/>
            </a:ext>
          </a:extLst>
        </p:cNvPr>
        <p:cNvGrpSpPr/>
        <p:nvPr/>
      </p:nvGrpSpPr>
      <p:grpSpPr>
        <a:xfrm>
          <a:off x="0" y="0"/>
          <a:ext cx="0" cy="0"/>
          <a:chOff x="0" y="0"/>
          <a:chExt cx="0" cy="0"/>
        </a:xfrm>
      </p:grpSpPr>
      <p:sp>
        <p:nvSpPr>
          <p:cNvPr id="151" name="Google Shape;151;p8:notes">
            <a:extLst>
              <a:ext uri="{FF2B5EF4-FFF2-40B4-BE49-F238E27FC236}">
                <a16:creationId xmlns:a16="http://schemas.microsoft.com/office/drawing/2014/main" id="{63EDE9CA-5AB4-E077-724B-36C29AD407D7}"/>
              </a:ext>
            </a:extLst>
          </p:cNvPr>
          <p:cNvSpPr txBox="1">
            <a:spLocks noGrp="1"/>
          </p:cNvSpPr>
          <p:nvPr>
            <p:ph type="body" idx="1"/>
          </p:nvPr>
        </p:nvSpPr>
        <p:spPr>
          <a:xfrm>
            <a:off x="710400" y="4861425"/>
            <a:ext cx="5683225" cy="4605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8:notes">
            <a:extLst>
              <a:ext uri="{FF2B5EF4-FFF2-40B4-BE49-F238E27FC236}">
                <a16:creationId xmlns:a16="http://schemas.microsoft.com/office/drawing/2014/main" id="{0F582953-2387-077F-D5FD-B7D765014F87}"/>
              </a:ext>
            </a:extLst>
          </p:cNvPr>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17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9ADF394B-590D-6C00-FD9D-486A644E3176}"/>
            </a:ext>
          </a:extLst>
        </p:cNvPr>
        <p:cNvGrpSpPr/>
        <p:nvPr/>
      </p:nvGrpSpPr>
      <p:grpSpPr>
        <a:xfrm>
          <a:off x="0" y="0"/>
          <a:ext cx="0" cy="0"/>
          <a:chOff x="0" y="0"/>
          <a:chExt cx="0" cy="0"/>
        </a:xfrm>
      </p:grpSpPr>
      <p:sp>
        <p:nvSpPr>
          <p:cNvPr id="172" name="Google Shape;172;p9:notes">
            <a:extLst>
              <a:ext uri="{FF2B5EF4-FFF2-40B4-BE49-F238E27FC236}">
                <a16:creationId xmlns:a16="http://schemas.microsoft.com/office/drawing/2014/main" id="{6D576B2B-039A-B95A-B01E-00DA56FB90B3}"/>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p9:notes">
            <a:extLst>
              <a:ext uri="{FF2B5EF4-FFF2-40B4-BE49-F238E27FC236}">
                <a16:creationId xmlns:a16="http://schemas.microsoft.com/office/drawing/2014/main" id="{8F87D758-2462-6F92-8086-D23D76C07F49}"/>
              </a:ext>
            </a:extLst>
          </p:cNvPr>
          <p:cNvSpPr txBox="1">
            <a:spLocks noGrp="1"/>
          </p:cNvSpPr>
          <p:nvPr>
            <p:ph type="body" idx="1"/>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Llegamos al corazón de nuestro proyecto: el sistema de detección de emociones. Nuestro gran reto era enseñar a un ordenador a reconocer siete emociones básicas: enfado, asco, miedo, felicidad, neutralidad, tristeza y sorpresa. Y todo esto, a partir de pequeñas imágenes faciales en blanco y negro de 48x48 píxeles, ¡como si fueran miniaturas! Para lograrlo, usamos un conjunto de datos de PontIA World, que dividimos cuidadosamente para entrenar, validar y probar nuestro sistema. También hicimos algo llamado 'aumento de datos', que es como crear más ejemplos a partir de los que ya tenemos, rotando o moviendo las imágenes un poquito, para que el sistema aprendiera mejor. Normalizamos los datos para que todos estuvieran en la misma escala y usamos 'pesos de clase' para asegurarnos de que el sistema no ignorara las emociones menos frecuentes. Para saber si lo estábamos haciendo bien, nos fijamos en dos métricas principales: el Macro-F1, que es súper importante cuando las emociones no están equilibradas en los datos, y la Precisión (Accuracy), que nos da una idea general de cuántas veces acertamos</a:t>
            </a:r>
            <a:endParaRPr sz="1200">
              <a:solidFill>
                <a:schemeClr val="dk1"/>
              </a:solidFill>
              <a:latin typeface="Calibri"/>
              <a:ea typeface="Calibri"/>
              <a:cs typeface="Calibri"/>
              <a:sym typeface="Calibri"/>
            </a:endParaRPr>
          </a:p>
        </p:txBody>
      </p:sp>
      <p:sp>
        <p:nvSpPr>
          <p:cNvPr id="174" name="Google Shape;174;p9:notes">
            <a:extLst>
              <a:ext uri="{FF2B5EF4-FFF2-40B4-BE49-F238E27FC236}">
                <a16:creationId xmlns:a16="http://schemas.microsoft.com/office/drawing/2014/main" id="{9AF085A7-FCA8-19E1-99F0-8632DD5CC491}"/>
              </a:ext>
            </a:extLst>
          </p:cNvPr>
          <p:cNvSpPr txBox="1">
            <a:spLocks noGrp="1"/>
          </p:cNvSpPr>
          <p:nvPr>
            <p:ph type="sldNum" idx="12"/>
          </p:nvPr>
        </p:nvSpPr>
        <p:spPr>
          <a:xfrm>
            <a:off x="0" y="0"/>
            <a:ext cx="3000000" cy="3000000"/>
          </a:xfrm>
          <a:prstGeom prst="rect">
            <a:avLst/>
          </a:prstGeom>
          <a:noFill/>
          <a:ln>
            <a:noFill/>
          </a:ln>
        </p:spPr>
        <p:txBody>
          <a:bodyPr spcFirstLastPara="1" wrap="square" lIns="110950" tIns="55475" rIns="110950" bIns="55475"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0576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125_24C16389.xm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26_FA264544.xm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28_61E19D80.xm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microsoft.com/office/2018/10/relationships/comments" Target="../comments/modernComment_12D_62750A22.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16_760AA5BF.xm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19_765E5981.xm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22_F4EDC54C.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E9F61870-BFB4-A4F2-D0E4-ACAA62AE25DF}"/>
            </a:ext>
          </a:extLst>
        </p:cNvPr>
        <p:cNvGrpSpPr/>
        <p:nvPr/>
      </p:nvGrpSpPr>
      <p:grpSpPr>
        <a:xfrm>
          <a:off x="0" y="0"/>
          <a:ext cx="0" cy="0"/>
          <a:chOff x="0" y="0"/>
          <a:chExt cx="0" cy="0"/>
        </a:xfrm>
      </p:grpSpPr>
      <p:pic>
        <p:nvPicPr>
          <p:cNvPr id="11" name="Imagen 10" descr="Rueda de la fortuna vista desde abajo&#10;&#10;El contenido generado por IA puede ser incorrecto.">
            <a:extLst>
              <a:ext uri="{FF2B5EF4-FFF2-40B4-BE49-F238E27FC236}">
                <a16:creationId xmlns:a16="http://schemas.microsoft.com/office/drawing/2014/main" id="{FD433BDA-6782-4946-C4C0-E6396109DFDA}"/>
              </a:ext>
            </a:extLst>
          </p:cNvPr>
          <p:cNvPicPr>
            <a:picLocks noChangeAspect="1"/>
          </p:cNvPicPr>
          <p:nvPr/>
        </p:nvPicPr>
        <p:blipFill>
          <a:blip r:embed="rId3"/>
          <a:srcRect l="2309" t="17622"/>
          <a:stretch>
            <a:fillRect/>
          </a:stretch>
        </p:blipFill>
        <p:spPr>
          <a:xfrm>
            <a:off x="0" y="0"/>
            <a:ext cx="9144000" cy="5143500"/>
          </a:xfrm>
          <a:prstGeom prst="rect">
            <a:avLst/>
          </a:prstGeom>
        </p:spPr>
      </p:pic>
      <p:sp>
        <p:nvSpPr>
          <p:cNvPr id="2" name="Google Shape;14;p1">
            <a:extLst>
              <a:ext uri="{FF2B5EF4-FFF2-40B4-BE49-F238E27FC236}">
                <a16:creationId xmlns:a16="http://schemas.microsoft.com/office/drawing/2014/main" id="{892F8885-11A0-26A0-5B31-FF2C5F9387BA}"/>
              </a:ext>
            </a:extLst>
          </p:cNvPr>
          <p:cNvSpPr/>
          <p:nvPr/>
        </p:nvSpPr>
        <p:spPr>
          <a:xfrm>
            <a:off x="2428875" y="594339"/>
            <a:ext cx="4286250" cy="584775"/>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FFFFF"/>
              </a:buClr>
              <a:buSzPts val="2925"/>
              <a:buFont typeface="Noto Sans"/>
              <a:buNone/>
            </a:pPr>
            <a:r>
              <a:rPr lang="en-US" sz="3800" b="1" u="none" strike="noStrike" cap="none" dirty="0">
                <a:solidFill>
                  <a:srgbClr val="FFFFFF"/>
                </a:solidFill>
                <a:latin typeface="Montserrat Black" pitchFamily="2" charset="77"/>
                <a:ea typeface="ADLaM Display" panose="02010000000000000000" pitchFamily="2" charset="77"/>
                <a:cs typeface="ADLaM Display" panose="02010000000000000000" pitchFamily="2" charset="77"/>
                <a:sym typeface="Noto Sans"/>
              </a:rPr>
              <a:t>PONTIA WORLD</a:t>
            </a:r>
            <a:endParaRPr sz="3800" b="1" u="none" strike="noStrike" cap="none" dirty="0">
              <a:solidFill>
                <a:schemeClr val="dk1"/>
              </a:solidFill>
              <a:latin typeface="Montserrat Black" pitchFamily="2" charset="77"/>
              <a:ea typeface="ADLaM Display" panose="02010000000000000000" pitchFamily="2" charset="77"/>
              <a:cs typeface="ADLaM Display" panose="02010000000000000000" pitchFamily="2" charset="77"/>
              <a:sym typeface="Calibri"/>
            </a:endParaRPr>
          </a:p>
        </p:txBody>
      </p:sp>
      <p:sp>
        <p:nvSpPr>
          <p:cNvPr id="3" name="Google Shape;16;p1">
            <a:extLst>
              <a:ext uri="{FF2B5EF4-FFF2-40B4-BE49-F238E27FC236}">
                <a16:creationId xmlns:a16="http://schemas.microsoft.com/office/drawing/2014/main" id="{23C9D366-43B4-F8A9-3673-618853573C7F}"/>
              </a:ext>
            </a:extLst>
          </p:cNvPr>
          <p:cNvSpPr/>
          <p:nvPr/>
        </p:nvSpPr>
        <p:spPr>
          <a:xfrm>
            <a:off x="2428875" y="1198282"/>
            <a:ext cx="4286250" cy="276999"/>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8CDDFF"/>
              </a:buClr>
              <a:buSzPts val="1800"/>
              <a:buFont typeface="Noto Sans"/>
              <a:buNone/>
            </a:pPr>
            <a:r>
              <a:rPr lang="en-US" sz="1800" b="1" u="none" strike="noStrike" cap="none" dirty="0">
                <a:solidFill>
                  <a:srgbClr val="FF3D6D"/>
                </a:solidFill>
                <a:latin typeface="Montserrat" pitchFamily="2" charset="77"/>
                <a:ea typeface="Noto Sans"/>
                <a:cs typeface="Noto Sans"/>
                <a:sym typeface="Noto Sans"/>
              </a:rPr>
              <a:t>RECONOCIMIENTO DE EMOCIONES</a:t>
            </a:r>
            <a:endParaRPr sz="1800" b="1" u="none" strike="noStrike" cap="none" dirty="0">
              <a:solidFill>
                <a:srgbClr val="FF3D6D"/>
              </a:solidFill>
              <a:latin typeface="Montserrat" pitchFamily="2" charset="77"/>
              <a:ea typeface="Calibri"/>
              <a:cs typeface="Calibri"/>
              <a:sym typeface="Calibri"/>
            </a:endParaRPr>
          </a:p>
        </p:txBody>
      </p:sp>
      <p:sp>
        <p:nvSpPr>
          <p:cNvPr id="4" name="Google Shape;17;p1">
            <a:extLst>
              <a:ext uri="{FF2B5EF4-FFF2-40B4-BE49-F238E27FC236}">
                <a16:creationId xmlns:a16="http://schemas.microsoft.com/office/drawing/2014/main" id="{0D95F4E3-F932-666A-47AC-4A48CE83FE31}"/>
              </a:ext>
            </a:extLst>
          </p:cNvPr>
          <p:cNvSpPr/>
          <p:nvPr/>
        </p:nvSpPr>
        <p:spPr>
          <a:xfrm>
            <a:off x="2428875" y="1604175"/>
            <a:ext cx="4286250" cy="338554"/>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FFFFF"/>
              </a:buClr>
              <a:buSzPts val="1238"/>
              <a:buFont typeface="Noto Sans"/>
              <a:buNone/>
            </a:pPr>
            <a:r>
              <a:rPr lang="en-US" sz="1100" u="none" strike="noStrike" cap="none" dirty="0">
                <a:solidFill>
                  <a:srgbClr val="FFFFFF"/>
                </a:solidFill>
                <a:latin typeface="Montserrat Light" pitchFamily="2" charset="77"/>
                <a:ea typeface="Noto Sans"/>
                <a:cs typeface="Noto Sans"/>
                <a:sym typeface="Noto Sans"/>
              </a:rPr>
              <a:t>Sistema </a:t>
            </a:r>
            <a:r>
              <a:rPr lang="en-US" sz="1100" u="none" strike="noStrike" cap="none" dirty="0" err="1">
                <a:solidFill>
                  <a:srgbClr val="FFFFFF"/>
                </a:solidFill>
                <a:latin typeface="Montserrat Light" pitchFamily="2" charset="77"/>
                <a:ea typeface="Noto Sans"/>
                <a:cs typeface="Noto Sans"/>
                <a:sym typeface="Noto Sans"/>
              </a:rPr>
              <a:t>avanzado</a:t>
            </a:r>
            <a:r>
              <a:rPr lang="en-US" sz="1100" u="none" strike="noStrike" cap="none" dirty="0">
                <a:solidFill>
                  <a:srgbClr val="FFFFFF"/>
                </a:solidFill>
                <a:latin typeface="Montserrat Light" pitchFamily="2" charset="77"/>
                <a:ea typeface="Noto Sans"/>
                <a:cs typeface="Noto Sans"/>
                <a:sym typeface="Noto Sans"/>
              </a:rPr>
              <a:t> de </a:t>
            </a:r>
            <a:r>
              <a:rPr lang="en-US" sz="1100" u="none" strike="noStrike" cap="none" dirty="0" err="1">
                <a:solidFill>
                  <a:srgbClr val="FFFFFF"/>
                </a:solidFill>
                <a:latin typeface="Montserrat Light" pitchFamily="2" charset="77"/>
                <a:ea typeface="Noto Sans"/>
                <a:cs typeface="Noto Sans"/>
                <a:sym typeface="Noto Sans"/>
              </a:rPr>
              <a:t>análisis</a:t>
            </a:r>
            <a:r>
              <a:rPr lang="en-US" sz="1100" u="none" strike="noStrike" cap="none" dirty="0">
                <a:solidFill>
                  <a:srgbClr val="FFFFFF"/>
                </a:solidFill>
                <a:latin typeface="Montserrat Light" pitchFamily="2" charset="77"/>
                <a:ea typeface="Noto Sans"/>
                <a:cs typeface="Noto Sans"/>
                <a:sym typeface="Noto Sans"/>
              </a:rPr>
              <a:t> de </a:t>
            </a:r>
            <a:r>
              <a:rPr lang="en-US" sz="1100" u="none" strike="noStrike" cap="none" dirty="0" err="1">
                <a:solidFill>
                  <a:srgbClr val="FFFFFF"/>
                </a:solidFill>
                <a:latin typeface="Montserrat Light" pitchFamily="2" charset="77"/>
                <a:ea typeface="Noto Sans"/>
                <a:cs typeface="Noto Sans"/>
                <a:sym typeface="Noto Sans"/>
              </a:rPr>
              <a:t>datos</a:t>
            </a:r>
            <a:r>
              <a:rPr lang="en-US" sz="1100" u="none" strike="noStrike" cap="none" dirty="0">
                <a:solidFill>
                  <a:srgbClr val="FFFFFF"/>
                </a:solidFill>
                <a:latin typeface="Montserrat Light" pitchFamily="2" charset="77"/>
                <a:ea typeface="Noto Sans"/>
                <a:cs typeface="Noto Sans"/>
                <a:sym typeface="Noto Sans"/>
              </a:rPr>
              <a:t> para la </a:t>
            </a:r>
            <a:r>
              <a:rPr lang="en-US" sz="1100" u="none" strike="noStrike" cap="none" dirty="0" err="1">
                <a:solidFill>
                  <a:srgbClr val="FFFFFF"/>
                </a:solidFill>
                <a:latin typeface="Montserrat Light" pitchFamily="2" charset="77"/>
                <a:ea typeface="Noto Sans"/>
                <a:cs typeface="Noto Sans"/>
                <a:sym typeface="Noto Sans"/>
              </a:rPr>
              <a:t>detección</a:t>
            </a:r>
            <a:r>
              <a:rPr lang="en-US" sz="1100" u="none" strike="noStrike" cap="none" dirty="0">
                <a:solidFill>
                  <a:srgbClr val="FFFFFF"/>
                </a:solidFill>
                <a:latin typeface="Montserrat Light" pitchFamily="2" charset="77"/>
                <a:ea typeface="Noto Sans"/>
                <a:cs typeface="Noto Sans"/>
                <a:sym typeface="Noto Sans"/>
              </a:rPr>
              <a:t> y </a:t>
            </a:r>
            <a:r>
              <a:rPr lang="en-US" sz="1100" u="none" strike="noStrike" cap="none" dirty="0" err="1">
                <a:solidFill>
                  <a:srgbClr val="FFFFFF"/>
                </a:solidFill>
                <a:latin typeface="Montserrat Light" pitchFamily="2" charset="77"/>
                <a:ea typeface="Noto Sans"/>
                <a:cs typeface="Noto Sans"/>
                <a:sym typeface="Noto Sans"/>
              </a:rPr>
              <a:t>clasificación</a:t>
            </a:r>
            <a:r>
              <a:rPr lang="en-US" sz="1100" u="none" strike="noStrike" cap="none" dirty="0">
                <a:solidFill>
                  <a:srgbClr val="FFFFFF"/>
                </a:solidFill>
                <a:latin typeface="Montserrat Light" pitchFamily="2" charset="77"/>
                <a:ea typeface="Noto Sans"/>
                <a:cs typeface="Noto Sans"/>
                <a:sym typeface="Noto Sans"/>
              </a:rPr>
              <a:t> de </a:t>
            </a:r>
            <a:r>
              <a:rPr lang="en-US" sz="1100" u="none" strike="noStrike" cap="none" dirty="0" err="1">
                <a:solidFill>
                  <a:srgbClr val="FFFFFF"/>
                </a:solidFill>
                <a:latin typeface="Montserrat Light" pitchFamily="2" charset="77"/>
                <a:ea typeface="Noto Sans"/>
                <a:cs typeface="Noto Sans"/>
                <a:sym typeface="Noto Sans"/>
              </a:rPr>
              <a:t>emociones</a:t>
            </a:r>
            <a:r>
              <a:rPr lang="en-US" sz="1100" u="none" strike="noStrike" cap="none" dirty="0">
                <a:solidFill>
                  <a:srgbClr val="FFFFFF"/>
                </a:solidFill>
                <a:latin typeface="Montserrat Light" pitchFamily="2" charset="77"/>
                <a:ea typeface="Noto Sans"/>
                <a:cs typeface="Noto Sans"/>
                <a:sym typeface="Noto Sans"/>
              </a:rPr>
              <a:t> </a:t>
            </a:r>
            <a:r>
              <a:rPr lang="en-US" sz="1100" u="none" strike="noStrike" cap="none" dirty="0" err="1">
                <a:solidFill>
                  <a:srgbClr val="FFFFFF"/>
                </a:solidFill>
                <a:latin typeface="Montserrat Light" pitchFamily="2" charset="77"/>
                <a:ea typeface="Noto Sans"/>
                <a:cs typeface="Noto Sans"/>
                <a:sym typeface="Noto Sans"/>
              </a:rPr>
              <a:t>en</a:t>
            </a:r>
            <a:r>
              <a:rPr lang="en-US" sz="1100" u="none" strike="noStrike" cap="none" dirty="0">
                <a:solidFill>
                  <a:srgbClr val="FFFFFF"/>
                </a:solidFill>
                <a:latin typeface="Montserrat Light" pitchFamily="2" charset="77"/>
                <a:ea typeface="Noto Sans"/>
                <a:cs typeface="Noto Sans"/>
                <a:sym typeface="Noto Sans"/>
              </a:rPr>
              <a:t> </a:t>
            </a:r>
            <a:r>
              <a:rPr lang="en-US" sz="1100" u="none" strike="noStrike" cap="none" dirty="0" err="1">
                <a:solidFill>
                  <a:srgbClr val="FFFFFF"/>
                </a:solidFill>
                <a:latin typeface="Montserrat Light" pitchFamily="2" charset="77"/>
                <a:ea typeface="Noto Sans"/>
                <a:cs typeface="Noto Sans"/>
                <a:sym typeface="Noto Sans"/>
              </a:rPr>
              <a:t>parques</a:t>
            </a:r>
            <a:r>
              <a:rPr lang="en-US" sz="1100" u="none" strike="noStrike" cap="none" dirty="0">
                <a:solidFill>
                  <a:srgbClr val="FFFFFF"/>
                </a:solidFill>
                <a:latin typeface="Montserrat Light" pitchFamily="2" charset="77"/>
                <a:ea typeface="Noto Sans"/>
                <a:cs typeface="Noto Sans"/>
                <a:sym typeface="Noto Sans"/>
              </a:rPr>
              <a:t> </a:t>
            </a:r>
            <a:r>
              <a:rPr lang="en-US" sz="1100" u="none" strike="noStrike" cap="none" dirty="0" err="1">
                <a:solidFill>
                  <a:srgbClr val="FFFFFF"/>
                </a:solidFill>
                <a:latin typeface="Montserrat Light" pitchFamily="2" charset="77"/>
                <a:ea typeface="Noto Sans"/>
                <a:cs typeface="Noto Sans"/>
                <a:sym typeface="Noto Sans"/>
              </a:rPr>
              <a:t>temáticos</a:t>
            </a:r>
            <a:r>
              <a:rPr lang="en-US" sz="1100" u="none" strike="noStrike" cap="none" dirty="0">
                <a:solidFill>
                  <a:srgbClr val="FFFFFF"/>
                </a:solidFill>
                <a:latin typeface="Montserrat Light" pitchFamily="2" charset="77"/>
                <a:ea typeface="Noto Sans"/>
                <a:cs typeface="Noto Sans"/>
                <a:sym typeface="Noto Sans"/>
              </a:rPr>
              <a:t>.</a:t>
            </a:r>
            <a:endParaRPr sz="1100" u="none" strike="noStrike" cap="none" dirty="0">
              <a:solidFill>
                <a:srgbClr val="FFFFFF"/>
              </a:solidFill>
              <a:latin typeface="Montserrat Light" pitchFamily="2" charset="77"/>
              <a:ea typeface="Noto Sans"/>
              <a:cs typeface="Noto Sans"/>
              <a:sym typeface="Noto Sans"/>
            </a:endParaRPr>
          </a:p>
        </p:txBody>
      </p:sp>
      <p:sp>
        <p:nvSpPr>
          <p:cNvPr id="5" name="CuadroTexto 4">
            <a:extLst>
              <a:ext uri="{FF2B5EF4-FFF2-40B4-BE49-F238E27FC236}">
                <a16:creationId xmlns:a16="http://schemas.microsoft.com/office/drawing/2014/main" id="{53FFFCBC-C1D6-32B0-0178-5E031F9767EF}"/>
              </a:ext>
            </a:extLst>
          </p:cNvPr>
          <p:cNvSpPr txBox="1"/>
          <p:nvPr/>
        </p:nvSpPr>
        <p:spPr>
          <a:xfrm>
            <a:off x="6580553" y="171938"/>
            <a:ext cx="2352430" cy="261610"/>
          </a:xfrm>
          <a:prstGeom prst="rect">
            <a:avLst/>
          </a:prstGeom>
          <a:noFill/>
        </p:spPr>
        <p:txBody>
          <a:bodyPr wrap="square" rtlCol="0">
            <a:spAutoFit/>
          </a:bodyPr>
          <a:lstStyle/>
          <a:p>
            <a:pPr algn="r"/>
            <a:r>
              <a:rPr lang="es-ES" sz="1050" b="1" dirty="0">
                <a:solidFill>
                  <a:schemeClr val="accent2">
                    <a:lumMod val="20000"/>
                    <a:lumOff val="80000"/>
                  </a:schemeClr>
                </a:solidFill>
                <a:latin typeface="Montserrat SemiBold" pitchFamily="2" charset="77"/>
              </a:rPr>
              <a:t>Octubre 2025</a:t>
            </a:r>
          </a:p>
        </p:txBody>
      </p:sp>
      <p:sp>
        <p:nvSpPr>
          <p:cNvPr id="14" name="CuadroTexto 13">
            <a:extLst>
              <a:ext uri="{FF2B5EF4-FFF2-40B4-BE49-F238E27FC236}">
                <a16:creationId xmlns:a16="http://schemas.microsoft.com/office/drawing/2014/main" id="{F209D2A4-8C22-2692-9097-B4427F36B3BE}"/>
              </a:ext>
            </a:extLst>
          </p:cNvPr>
          <p:cNvSpPr txBox="1"/>
          <p:nvPr/>
        </p:nvSpPr>
        <p:spPr>
          <a:xfrm>
            <a:off x="211017" y="171938"/>
            <a:ext cx="4643020" cy="261610"/>
          </a:xfrm>
          <a:prstGeom prst="rect">
            <a:avLst/>
          </a:prstGeom>
          <a:noFill/>
        </p:spPr>
        <p:txBody>
          <a:bodyPr wrap="square">
            <a:spAutoFit/>
          </a:bodyPr>
          <a:lstStyle/>
          <a:p>
            <a:r>
              <a:rPr lang="es-ES" sz="1050" b="1" dirty="0">
                <a:solidFill>
                  <a:schemeClr val="accent2">
                    <a:lumMod val="20000"/>
                    <a:lumOff val="80000"/>
                  </a:schemeClr>
                </a:solidFill>
                <a:latin typeface="Montserrat SemiBold" pitchFamily="2" charset="77"/>
              </a:rPr>
              <a:t>Proyecto Júpiter </a:t>
            </a:r>
            <a:endParaRPr lang="es-ES" sz="1050" dirty="0"/>
          </a:p>
        </p:txBody>
      </p:sp>
      <p:pic>
        <p:nvPicPr>
          <p:cNvPr id="8" name="Imagen 7" descr="Un dibujo con letras&#10;&#10;El contenido generado por IA puede ser incorrecto.">
            <a:extLst>
              <a:ext uri="{FF2B5EF4-FFF2-40B4-BE49-F238E27FC236}">
                <a16:creationId xmlns:a16="http://schemas.microsoft.com/office/drawing/2014/main" id="{6EA4FA20-1C1D-6F1E-5E55-5660D7956BBE}"/>
              </a:ext>
            </a:extLst>
          </p:cNvPr>
          <p:cNvPicPr>
            <a:picLocks noChangeAspect="1"/>
          </p:cNvPicPr>
          <p:nvPr/>
        </p:nvPicPr>
        <p:blipFill>
          <a:blip r:embed="rId4"/>
          <a:stretch>
            <a:fillRect/>
          </a:stretch>
        </p:blipFill>
        <p:spPr>
          <a:xfrm>
            <a:off x="211017" y="4689340"/>
            <a:ext cx="1085768" cy="282222"/>
          </a:xfrm>
          <a:prstGeom prst="rect">
            <a:avLst/>
          </a:prstGeom>
        </p:spPr>
      </p:pic>
    </p:spTree>
    <p:extLst>
      <p:ext uri="{BB962C8B-B14F-4D97-AF65-F5344CB8AC3E}">
        <p14:creationId xmlns:p14="http://schemas.microsoft.com/office/powerpoint/2010/main" val="4101565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a:extLst>
            <a:ext uri="{FF2B5EF4-FFF2-40B4-BE49-F238E27FC236}">
              <a16:creationId xmlns:a16="http://schemas.microsoft.com/office/drawing/2014/main" id="{31E2F090-1EAD-FE5A-3D05-D494219C92DF}"/>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B7F30B12-BBC0-DD12-3616-EC8BF83C1715}"/>
              </a:ext>
            </a:extLst>
          </p:cNvPr>
          <p:cNvSpPr/>
          <p:nvPr/>
        </p:nvSpPr>
        <p:spPr>
          <a:xfrm>
            <a:off x="7490" y="637674"/>
            <a:ext cx="2309996"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noProof="0" dirty="0"/>
          </a:p>
        </p:txBody>
      </p:sp>
      <p:sp>
        <p:nvSpPr>
          <p:cNvPr id="3" name="Google Shape;14;p1">
            <a:extLst>
              <a:ext uri="{FF2B5EF4-FFF2-40B4-BE49-F238E27FC236}">
                <a16:creationId xmlns:a16="http://schemas.microsoft.com/office/drawing/2014/main" id="{91E139E2-DEB4-A6F2-D60E-4981A5F79B1F}"/>
              </a:ext>
            </a:extLst>
          </p:cNvPr>
          <p:cNvSpPr/>
          <p:nvPr/>
        </p:nvSpPr>
        <p:spPr>
          <a:xfrm>
            <a:off x="643083" y="356656"/>
            <a:ext cx="5435165"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noProof="0"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Modelos</a:t>
            </a:r>
          </a:p>
        </p:txBody>
      </p:sp>
      <p:sp>
        <p:nvSpPr>
          <p:cNvPr id="4" name="CuadroTexto 3">
            <a:extLst>
              <a:ext uri="{FF2B5EF4-FFF2-40B4-BE49-F238E27FC236}">
                <a16:creationId xmlns:a16="http://schemas.microsoft.com/office/drawing/2014/main" id="{303934C7-FFF9-00C8-4245-CF253F2E7229}"/>
              </a:ext>
            </a:extLst>
          </p:cNvPr>
          <p:cNvSpPr txBox="1"/>
          <p:nvPr/>
        </p:nvSpPr>
        <p:spPr>
          <a:xfrm>
            <a:off x="7323875" y="4696652"/>
            <a:ext cx="1547446" cy="253916"/>
          </a:xfrm>
          <a:prstGeom prst="rect">
            <a:avLst/>
          </a:prstGeom>
          <a:noFill/>
        </p:spPr>
        <p:txBody>
          <a:bodyPr wrap="square" rtlCol="0">
            <a:spAutoFit/>
          </a:bodyPr>
          <a:lstStyle/>
          <a:p>
            <a:pPr algn="r"/>
            <a:r>
              <a:rPr lang="es-ES_tradnl" sz="1050" b="1" noProof="0" dirty="0">
                <a:solidFill>
                  <a:schemeClr val="accent2"/>
                </a:solidFill>
                <a:latin typeface="Montserrat SemiBold" pitchFamily="2" charset="77"/>
              </a:rPr>
              <a:t>9</a:t>
            </a:r>
            <a:endParaRPr lang="es-ES_tradnl" b="1" noProof="0" dirty="0">
              <a:solidFill>
                <a:schemeClr val="accent2"/>
              </a:solidFill>
              <a:latin typeface="Montserrat SemiBold" pitchFamily="2" charset="77"/>
            </a:endParaRPr>
          </a:p>
        </p:txBody>
      </p:sp>
      <p:sp>
        <p:nvSpPr>
          <p:cNvPr id="5" name="Google Shape;17;p1">
            <a:extLst>
              <a:ext uri="{FF2B5EF4-FFF2-40B4-BE49-F238E27FC236}">
                <a16:creationId xmlns:a16="http://schemas.microsoft.com/office/drawing/2014/main" id="{C13A5599-4C2C-99EC-C5F8-4DB59876F0A8}"/>
              </a:ext>
            </a:extLst>
          </p:cNvPr>
          <p:cNvSpPr/>
          <p:nvPr/>
        </p:nvSpPr>
        <p:spPr>
          <a:xfrm>
            <a:off x="964267" y="2112506"/>
            <a:ext cx="4488976" cy="677108"/>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FASE 1 – CNN PROPIA “SIMPLE”</a:t>
            </a:r>
          </a:p>
          <a:p>
            <a:pPr lvl="0">
              <a:buClr>
                <a:srgbClr val="34495E"/>
              </a:buClr>
              <a:buSzPts val="837"/>
            </a:pPr>
            <a:r>
              <a:rPr lang="es-ES_tradnl" sz="1100" dirty="0">
                <a:solidFill>
                  <a:schemeClr val="tx1"/>
                </a:solidFill>
                <a:latin typeface="Montserrat Light" pitchFamily="2" charset="77"/>
                <a:ea typeface="Noto Sans"/>
                <a:cs typeface="Noto Sans"/>
                <a:sym typeface="Noto Sans"/>
              </a:rPr>
              <a:t>Arquitectura secuencial básica sin nada contra el desbalanceo. Resultado: ~0,54 </a:t>
            </a:r>
            <a:r>
              <a:rPr lang="es-ES_tradnl" sz="1100" dirty="0" err="1">
                <a:solidFill>
                  <a:schemeClr val="tx1"/>
                </a:solidFill>
                <a:latin typeface="Montserrat Light" pitchFamily="2" charset="77"/>
                <a:ea typeface="Noto Sans"/>
                <a:cs typeface="Noto Sans"/>
                <a:sym typeface="Noto Sans"/>
              </a:rPr>
              <a:t>accuracy</a:t>
            </a:r>
            <a:r>
              <a:rPr lang="es-ES_tradnl" sz="1100" dirty="0">
                <a:solidFill>
                  <a:schemeClr val="tx1"/>
                </a:solidFill>
                <a:latin typeface="Montserrat Light" pitchFamily="2" charset="77"/>
                <a:ea typeface="Noto Sans"/>
                <a:cs typeface="Noto Sans"/>
                <a:sym typeface="Noto Sans"/>
              </a:rPr>
              <a:t> y 0,50 en macro-F1. Mejor que el </a:t>
            </a:r>
            <a:r>
              <a:rPr lang="es-ES_tradnl" sz="1100" dirty="0" err="1">
                <a:solidFill>
                  <a:schemeClr val="tx1"/>
                </a:solidFill>
                <a:latin typeface="Montserrat Light" pitchFamily="2" charset="77"/>
                <a:ea typeface="Noto Sans"/>
                <a:cs typeface="Noto Sans"/>
                <a:sym typeface="Noto Sans"/>
              </a:rPr>
              <a:t>preentrenado</a:t>
            </a:r>
            <a:r>
              <a:rPr lang="es-ES_tradnl" sz="1100" dirty="0">
                <a:solidFill>
                  <a:schemeClr val="tx1"/>
                </a:solidFill>
                <a:latin typeface="Montserrat Light" pitchFamily="2" charset="77"/>
                <a:ea typeface="Noto Sans"/>
                <a:cs typeface="Noto Sans"/>
                <a:sym typeface="Noto Sans"/>
              </a:rPr>
              <a:t> pero floja en clases minoritarias.</a:t>
            </a:r>
            <a:endParaRPr lang="es-ES_tradnl" sz="1100" dirty="0">
              <a:solidFill>
                <a:schemeClr val="tx1"/>
              </a:solidFill>
              <a:latin typeface="Montserrat Light" pitchFamily="2" charset="77"/>
              <a:ea typeface="Noto Sans"/>
              <a:cs typeface="Noto Sans"/>
              <a:sym typeface="Calibri"/>
            </a:endParaRPr>
          </a:p>
        </p:txBody>
      </p:sp>
      <p:sp>
        <p:nvSpPr>
          <p:cNvPr id="6" name="Google Shape;17;p1">
            <a:extLst>
              <a:ext uri="{FF2B5EF4-FFF2-40B4-BE49-F238E27FC236}">
                <a16:creationId xmlns:a16="http://schemas.microsoft.com/office/drawing/2014/main" id="{9B0345A8-CF42-78F0-4C14-DB576EE13A7F}"/>
              </a:ext>
            </a:extLst>
          </p:cNvPr>
          <p:cNvSpPr/>
          <p:nvPr/>
        </p:nvSpPr>
        <p:spPr>
          <a:xfrm>
            <a:off x="643083" y="1102314"/>
            <a:ext cx="4389120" cy="184666"/>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u="none" strike="noStrike" cap="none" noProof="0" dirty="0">
                <a:solidFill>
                  <a:schemeClr val="tx1"/>
                </a:solidFill>
                <a:latin typeface="Montserrat ExtraBold" pitchFamily="2" charset="77"/>
                <a:ea typeface="Noto Sans"/>
                <a:cs typeface="Noto Sans"/>
                <a:sym typeface="Noto Sans"/>
              </a:rPr>
              <a:t>DEL PREENTRENADO GENÉRICO AL CNN COMBINADO</a:t>
            </a:r>
          </a:p>
        </p:txBody>
      </p:sp>
      <p:sp>
        <p:nvSpPr>
          <p:cNvPr id="7" name="Google Shape;17;p1">
            <a:extLst>
              <a:ext uri="{FF2B5EF4-FFF2-40B4-BE49-F238E27FC236}">
                <a16:creationId xmlns:a16="http://schemas.microsoft.com/office/drawing/2014/main" id="{55748C60-0D89-3D14-65DA-074621FF22D2}"/>
              </a:ext>
            </a:extLst>
          </p:cNvPr>
          <p:cNvSpPr/>
          <p:nvPr/>
        </p:nvSpPr>
        <p:spPr>
          <a:xfrm>
            <a:off x="964264" y="1376156"/>
            <a:ext cx="4488977" cy="677108"/>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dirty="0">
                <a:solidFill>
                  <a:schemeClr val="accent3"/>
                </a:solidFill>
                <a:latin typeface="Montserrat ExtraBold" pitchFamily="2" charset="77"/>
                <a:ea typeface="Noto Sans"/>
                <a:cs typeface="Noto Sans"/>
                <a:sym typeface="Noto Sans"/>
              </a:rPr>
              <a:t>FASE 0 – TRASFER LEARNING</a:t>
            </a:r>
            <a:endParaRPr lang="es-ES_tradnl" sz="1100" b="1" u="none" strike="noStrike" cap="none" noProof="0" dirty="0">
              <a:solidFill>
                <a:schemeClr val="accent3"/>
              </a:solidFill>
              <a:latin typeface="Montserrat ExtraBold" pitchFamily="2" charset="77"/>
              <a:ea typeface="Noto Sans"/>
              <a:cs typeface="Noto Sans"/>
              <a:sym typeface="Noto Sans"/>
            </a:endParaRPr>
          </a:p>
          <a:p>
            <a:pPr lvl="0">
              <a:buClr>
                <a:srgbClr val="34495E"/>
              </a:buClr>
              <a:buSzPts val="837"/>
            </a:pPr>
            <a:r>
              <a:rPr lang="es-ES_tradnl" sz="1100" dirty="0">
                <a:solidFill>
                  <a:schemeClr val="tx1"/>
                </a:solidFill>
                <a:latin typeface="Montserrat Light" pitchFamily="2" charset="77"/>
                <a:ea typeface="Noto Sans"/>
                <a:cs typeface="Noto Sans"/>
                <a:sym typeface="Noto Sans"/>
              </a:rPr>
              <a:t>Punto de partida con </a:t>
            </a:r>
            <a:r>
              <a:rPr lang="es-ES_tradnl" sz="1100" dirty="0" err="1">
                <a:solidFill>
                  <a:schemeClr val="tx1"/>
                </a:solidFill>
                <a:latin typeface="Montserrat Light" pitchFamily="2" charset="77"/>
                <a:ea typeface="Noto Sans"/>
                <a:cs typeface="Noto Sans"/>
                <a:sym typeface="Noto Sans"/>
              </a:rPr>
              <a:t>MobileNet</a:t>
            </a:r>
            <a:r>
              <a:rPr lang="es-ES_tradnl" sz="1100" dirty="0">
                <a:solidFill>
                  <a:schemeClr val="tx1"/>
                </a:solidFill>
                <a:latin typeface="Montserrat Light" pitchFamily="2" charset="77"/>
                <a:ea typeface="Noto Sans"/>
                <a:cs typeface="Noto Sans"/>
                <a:sym typeface="Noto Sans"/>
              </a:rPr>
              <a:t>. Resultado: ~48% </a:t>
            </a:r>
            <a:r>
              <a:rPr lang="es-ES_tradnl" sz="1100" dirty="0" err="1">
                <a:solidFill>
                  <a:schemeClr val="tx1"/>
                </a:solidFill>
                <a:latin typeface="Montserrat Light" pitchFamily="2" charset="77"/>
                <a:ea typeface="Noto Sans"/>
                <a:cs typeface="Noto Sans"/>
                <a:sym typeface="Noto Sans"/>
              </a:rPr>
              <a:t>accuracy</a:t>
            </a:r>
            <a:r>
              <a:rPr lang="es-ES_tradnl" sz="1100" dirty="0">
                <a:solidFill>
                  <a:schemeClr val="tx1"/>
                </a:solidFill>
                <a:latin typeface="Montserrat Light" pitchFamily="2" charset="77"/>
                <a:ea typeface="Noto Sans"/>
                <a:cs typeface="Noto Sans"/>
                <a:sym typeface="Noto Sans"/>
              </a:rPr>
              <a:t>. El </a:t>
            </a:r>
            <a:r>
              <a:rPr lang="es-ES_tradnl" sz="1100" dirty="0" err="1">
                <a:solidFill>
                  <a:schemeClr val="tx1"/>
                </a:solidFill>
                <a:latin typeface="Montserrat Light" pitchFamily="2" charset="77"/>
                <a:ea typeface="Noto Sans"/>
                <a:cs typeface="Noto Sans"/>
                <a:sym typeface="Noto Sans"/>
              </a:rPr>
              <a:t>mismatch</a:t>
            </a:r>
            <a:r>
              <a:rPr lang="es-ES_tradnl" sz="1100" dirty="0">
                <a:solidFill>
                  <a:schemeClr val="tx1"/>
                </a:solidFill>
                <a:latin typeface="Montserrat Light" pitchFamily="2" charset="77"/>
                <a:ea typeface="Noto Sans"/>
                <a:cs typeface="Noto Sans"/>
                <a:sym typeface="Noto Sans"/>
              </a:rPr>
              <a:t> de escala (48×48) y la falta de ajuste fino impidieron capitalizar el preentrenamiento.</a:t>
            </a:r>
            <a:endParaRPr lang="es-ES_tradnl" sz="1100" dirty="0">
              <a:solidFill>
                <a:schemeClr val="tx1"/>
              </a:solidFill>
              <a:latin typeface="Montserrat Light" pitchFamily="2" charset="77"/>
              <a:ea typeface="Noto Sans"/>
              <a:cs typeface="Noto Sans"/>
              <a:sym typeface="Calibri"/>
            </a:endParaRPr>
          </a:p>
        </p:txBody>
      </p:sp>
      <p:sp>
        <p:nvSpPr>
          <p:cNvPr id="8" name="Google Shape;17;p1">
            <a:extLst>
              <a:ext uri="{FF2B5EF4-FFF2-40B4-BE49-F238E27FC236}">
                <a16:creationId xmlns:a16="http://schemas.microsoft.com/office/drawing/2014/main" id="{4BD1EE49-3E55-57BA-B0D2-283F0085A314}"/>
              </a:ext>
            </a:extLst>
          </p:cNvPr>
          <p:cNvSpPr/>
          <p:nvPr/>
        </p:nvSpPr>
        <p:spPr>
          <a:xfrm>
            <a:off x="964266" y="2848856"/>
            <a:ext cx="4488975" cy="677108"/>
          </a:xfrm>
          <a:prstGeom prst="rect">
            <a:avLst/>
          </a:prstGeom>
          <a:noFill/>
          <a:ln>
            <a:noFill/>
          </a:ln>
        </p:spPr>
        <p:txBody>
          <a:bodyPr spcFirstLastPara="1" wrap="square" lIns="0" tIns="0" rIns="0" bIns="0" anchor="ctr" anchorCtr="0">
            <a:spAutoFit/>
          </a:bodyPr>
          <a:lstStyle/>
          <a:p>
            <a:pPr lvl="0">
              <a:buClr>
                <a:srgbClr val="FFFFFF"/>
              </a:buClr>
              <a:buSzPts val="1238"/>
            </a:pPr>
            <a:r>
              <a:rPr lang="es-ES_tradnl" sz="1100" b="1" dirty="0">
                <a:solidFill>
                  <a:schemeClr val="accent3"/>
                </a:solidFill>
                <a:latin typeface="Montserrat ExtraBold" pitchFamily="2" charset="77"/>
                <a:ea typeface="Noto Sans"/>
                <a:cs typeface="Noto Sans"/>
                <a:sym typeface="Noto Sans"/>
              </a:rPr>
              <a:t>FASE 2 – CNN “PROFUNDA” Y ESTABLE</a:t>
            </a:r>
          </a:p>
          <a:p>
            <a:pPr lvl="0">
              <a:buClr>
                <a:srgbClr val="34495E"/>
              </a:buClr>
              <a:buSzPts val="837"/>
            </a:pPr>
            <a:r>
              <a:rPr lang="es-ES_tradnl" sz="1100" dirty="0">
                <a:solidFill>
                  <a:schemeClr val="tx1"/>
                </a:solidFill>
                <a:latin typeface="Montserrat Light" pitchFamily="2" charset="77"/>
                <a:ea typeface="Noto Sans"/>
                <a:cs typeface="Noto Sans"/>
                <a:sym typeface="Noto Sans"/>
              </a:rPr>
              <a:t>Mayor profundidad, augmentación moderada, </a:t>
            </a:r>
            <a:r>
              <a:rPr lang="es-ES_tradnl" sz="1100" dirty="0" err="1">
                <a:solidFill>
                  <a:schemeClr val="tx1"/>
                </a:solidFill>
                <a:latin typeface="Montserrat Light" pitchFamily="2" charset="77"/>
                <a:ea typeface="Noto Sans"/>
                <a:cs typeface="Noto Sans"/>
                <a:sym typeface="Noto Sans"/>
              </a:rPr>
              <a:t>class</a:t>
            </a:r>
            <a:r>
              <a:rPr lang="es-ES_tradnl" sz="1100" dirty="0">
                <a:solidFill>
                  <a:schemeClr val="tx1"/>
                </a:solidFill>
                <a:latin typeface="Montserrat Light" pitchFamily="2" charset="77"/>
                <a:ea typeface="Noto Sans"/>
                <a:cs typeface="Noto Sans"/>
                <a:sym typeface="Noto Sans"/>
              </a:rPr>
              <a:t> </a:t>
            </a:r>
            <a:r>
              <a:rPr lang="es-ES_tradnl" sz="1100" dirty="0" err="1">
                <a:solidFill>
                  <a:schemeClr val="tx1"/>
                </a:solidFill>
                <a:latin typeface="Montserrat Light" pitchFamily="2" charset="77"/>
                <a:ea typeface="Noto Sans"/>
                <a:cs typeface="Noto Sans"/>
                <a:sym typeface="Noto Sans"/>
              </a:rPr>
              <a:t>weights</a:t>
            </a:r>
            <a:r>
              <a:rPr lang="es-ES_tradnl" sz="1100" dirty="0">
                <a:solidFill>
                  <a:schemeClr val="tx1"/>
                </a:solidFill>
                <a:latin typeface="Montserrat Light" pitchFamily="2" charset="77"/>
                <a:ea typeface="Noto Sans"/>
                <a:cs typeface="Noto Sans"/>
                <a:sym typeface="Noto Sans"/>
              </a:rPr>
              <a:t>, </a:t>
            </a:r>
            <a:r>
              <a:rPr lang="es-ES_tradnl" sz="1100" dirty="0" err="1">
                <a:solidFill>
                  <a:schemeClr val="tx1"/>
                </a:solidFill>
                <a:latin typeface="Montserrat Light" pitchFamily="2" charset="77"/>
                <a:ea typeface="Noto Sans"/>
                <a:cs typeface="Noto Sans"/>
                <a:sym typeface="Noto Sans"/>
              </a:rPr>
              <a:t>BatchNorm</a:t>
            </a:r>
            <a:r>
              <a:rPr lang="es-ES_tradnl" sz="1100" dirty="0">
                <a:solidFill>
                  <a:schemeClr val="tx1"/>
                </a:solidFill>
                <a:latin typeface="Montserrat Light" pitchFamily="2" charset="77"/>
                <a:ea typeface="Noto Sans"/>
                <a:cs typeface="Noto Sans"/>
                <a:sym typeface="Noto Sans"/>
              </a:rPr>
              <a:t> y </a:t>
            </a:r>
            <a:r>
              <a:rPr lang="es-ES_tradnl" sz="1100" dirty="0" err="1">
                <a:solidFill>
                  <a:schemeClr val="tx1"/>
                </a:solidFill>
                <a:latin typeface="Montserrat Light" pitchFamily="2" charset="77"/>
                <a:ea typeface="Noto Sans"/>
                <a:cs typeface="Noto Sans"/>
                <a:sym typeface="Noto Sans"/>
              </a:rPr>
              <a:t>Dropout</a:t>
            </a:r>
            <a:r>
              <a:rPr lang="es-ES_tradnl" sz="1100" dirty="0">
                <a:solidFill>
                  <a:schemeClr val="tx1"/>
                </a:solidFill>
                <a:latin typeface="Montserrat Light" pitchFamily="2" charset="77"/>
                <a:ea typeface="Noto Sans"/>
                <a:cs typeface="Noto Sans"/>
                <a:sym typeface="Noto Sans"/>
              </a:rPr>
              <a:t>. Resultado: ~0,63 </a:t>
            </a:r>
            <a:r>
              <a:rPr lang="es-ES_tradnl" sz="1100" dirty="0" err="1">
                <a:solidFill>
                  <a:schemeClr val="tx1"/>
                </a:solidFill>
                <a:latin typeface="Montserrat Light" pitchFamily="2" charset="77"/>
                <a:ea typeface="Noto Sans"/>
                <a:cs typeface="Noto Sans"/>
                <a:sym typeface="Noto Sans"/>
              </a:rPr>
              <a:t>accuracy</a:t>
            </a:r>
            <a:r>
              <a:rPr lang="es-ES_tradnl" sz="1100" dirty="0">
                <a:solidFill>
                  <a:schemeClr val="tx1"/>
                </a:solidFill>
                <a:latin typeface="Montserrat Light" pitchFamily="2" charset="77"/>
                <a:ea typeface="Noto Sans"/>
                <a:cs typeface="Noto Sans"/>
                <a:sym typeface="Noto Sans"/>
              </a:rPr>
              <a:t> y ~0,61 macro F1. Mejora en equilibrio entre emociones.</a:t>
            </a:r>
            <a:endParaRPr lang="es-ES_tradnl" sz="1100" dirty="0">
              <a:solidFill>
                <a:schemeClr val="tx1"/>
              </a:solidFill>
              <a:latin typeface="Montserrat Light" pitchFamily="2" charset="77"/>
              <a:ea typeface="Noto Sans"/>
              <a:cs typeface="Noto Sans"/>
              <a:sym typeface="Calibri"/>
            </a:endParaRPr>
          </a:p>
        </p:txBody>
      </p:sp>
      <p:sp>
        <p:nvSpPr>
          <p:cNvPr id="9" name="Google Shape;17;p1">
            <a:extLst>
              <a:ext uri="{FF2B5EF4-FFF2-40B4-BE49-F238E27FC236}">
                <a16:creationId xmlns:a16="http://schemas.microsoft.com/office/drawing/2014/main" id="{2CC5CBAE-475C-DB96-B8C6-E6BF782897D5}"/>
              </a:ext>
            </a:extLst>
          </p:cNvPr>
          <p:cNvSpPr/>
          <p:nvPr/>
        </p:nvSpPr>
        <p:spPr>
          <a:xfrm>
            <a:off x="964267" y="3585207"/>
            <a:ext cx="4488978" cy="507831"/>
          </a:xfrm>
          <a:prstGeom prst="rect">
            <a:avLst/>
          </a:prstGeom>
          <a:noFill/>
          <a:ln>
            <a:noFill/>
          </a:ln>
        </p:spPr>
        <p:txBody>
          <a:bodyPr spcFirstLastPara="1" wrap="square" lIns="0" tIns="0" rIns="0" bIns="0" anchor="ctr" anchorCtr="0">
            <a:spAutoFit/>
          </a:bodyPr>
          <a:lstStyle/>
          <a:p>
            <a:pPr lvl="0">
              <a:buClr>
                <a:srgbClr val="FFFFFF"/>
              </a:buClr>
              <a:buSzPts val="1238"/>
            </a:pPr>
            <a:r>
              <a:rPr lang="es-ES_tradnl" sz="1100" b="1" dirty="0">
                <a:solidFill>
                  <a:schemeClr val="accent3"/>
                </a:solidFill>
                <a:latin typeface="Montserrat ExtraBold" pitchFamily="2" charset="77"/>
                <a:ea typeface="Noto Sans"/>
                <a:cs typeface="Noto Sans"/>
                <a:sym typeface="Noto Sans"/>
              </a:rPr>
              <a:t>FASE 3 – DE CLASIFICADOR A “BACKBONE + EMBEDDINGS”</a:t>
            </a:r>
          </a:p>
          <a:p>
            <a:pPr>
              <a:buClr>
                <a:srgbClr val="34495E"/>
              </a:buClr>
              <a:buSzPts val="837"/>
            </a:pPr>
            <a:r>
              <a:rPr lang="es-ES_tradnl" sz="1100" dirty="0">
                <a:solidFill>
                  <a:schemeClr val="tx1"/>
                </a:solidFill>
                <a:latin typeface="Montserrat Light" pitchFamily="2" charset="77"/>
                <a:ea typeface="Noto Sans"/>
                <a:cs typeface="Noto Sans"/>
                <a:sym typeface="Noto Sans"/>
              </a:rPr>
              <a:t>CNN como extractor de </a:t>
            </a:r>
            <a:r>
              <a:rPr lang="es-ES_tradnl" sz="1100" dirty="0" err="1">
                <a:solidFill>
                  <a:schemeClr val="tx1"/>
                </a:solidFill>
                <a:latin typeface="Montserrat Light" pitchFamily="2" charset="77"/>
                <a:ea typeface="Noto Sans"/>
                <a:cs typeface="Noto Sans"/>
                <a:sym typeface="Noto Sans"/>
              </a:rPr>
              <a:t>embeddings</a:t>
            </a:r>
            <a:r>
              <a:rPr lang="es-ES_tradnl" sz="1100" dirty="0">
                <a:solidFill>
                  <a:schemeClr val="tx1"/>
                </a:solidFill>
                <a:latin typeface="Montserrat Light" pitchFamily="2" charset="77"/>
                <a:ea typeface="Noto Sans"/>
                <a:cs typeface="Noto Sans"/>
                <a:sym typeface="Noto Sans"/>
              </a:rPr>
              <a:t> con clasificador lineal y uno fino para el bloque difícil </a:t>
            </a:r>
            <a:r>
              <a:rPr lang="es-ES_tradnl" sz="1100" dirty="0" err="1">
                <a:solidFill>
                  <a:schemeClr val="tx1"/>
                </a:solidFill>
                <a:latin typeface="Montserrat Light" pitchFamily="2" charset="77"/>
                <a:ea typeface="Noto Sans"/>
                <a:cs typeface="Noto Sans"/>
                <a:sym typeface="Noto Sans"/>
              </a:rPr>
              <a:t>angry</a:t>
            </a:r>
            <a:r>
              <a:rPr lang="es-ES_tradnl" sz="1100" dirty="0">
                <a:solidFill>
                  <a:schemeClr val="tx1"/>
                </a:solidFill>
                <a:latin typeface="Montserrat Light" pitchFamily="2" charset="77"/>
                <a:ea typeface="Noto Sans"/>
                <a:cs typeface="Noto Sans"/>
                <a:sym typeface="Noto Sans"/>
              </a:rPr>
              <a:t>/</a:t>
            </a:r>
            <a:r>
              <a:rPr lang="es-ES_tradnl" sz="1100" dirty="0" err="1">
                <a:solidFill>
                  <a:schemeClr val="tx1"/>
                </a:solidFill>
                <a:latin typeface="Montserrat Light" pitchFamily="2" charset="77"/>
                <a:ea typeface="Noto Sans"/>
                <a:cs typeface="Noto Sans"/>
                <a:sym typeface="Noto Sans"/>
              </a:rPr>
              <a:t>fear</a:t>
            </a:r>
            <a:r>
              <a:rPr lang="es-ES_tradnl" sz="1100" dirty="0">
                <a:solidFill>
                  <a:schemeClr val="tx1"/>
                </a:solidFill>
                <a:latin typeface="Montserrat Light" pitchFamily="2" charset="77"/>
                <a:ea typeface="Noto Sans"/>
                <a:cs typeface="Noto Sans"/>
                <a:sym typeface="Noto Sans"/>
              </a:rPr>
              <a:t>/</a:t>
            </a:r>
            <a:r>
              <a:rPr lang="es-ES_tradnl" sz="1100" dirty="0" err="1">
                <a:solidFill>
                  <a:schemeClr val="tx1"/>
                </a:solidFill>
                <a:latin typeface="Montserrat Light" pitchFamily="2" charset="77"/>
                <a:ea typeface="Noto Sans"/>
                <a:cs typeface="Noto Sans"/>
                <a:sym typeface="Noto Sans"/>
              </a:rPr>
              <a:t>sad</a:t>
            </a:r>
            <a:r>
              <a:rPr lang="es-ES_tradnl" sz="1100" dirty="0">
                <a:solidFill>
                  <a:schemeClr val="tx1"/>
                </a:solidFill>
                <a:latin typeface="Montserrat Light" pitchFamily="2" charset="77"/>
                <a:ea typeface="Noto Sans"/>
                <a:cs typeface="Noto Sans"/>
                <a:sym typeface="Noto Sans"/>
              </a:rPr>
              <a:t>.</a:t>
            </a:r>
            <a:endParaRPr lang="es-ES_tradnl" sz="1100" dirty="0">
              <a:solidFill>
                <a:schemeClr val="tx1"/>
              </a:solidFill>
              <a:latin typeface="Montserrat Light" pitchFamily="2" charset="77"/>
              <a:ea typeface="Noto Sans"/>
              <a:cs typeface="Noto Sans"/>
              <a:sym typeface="Calibri"/>
            </a:endParaRPr>
          </a:p>
        </p:txBody>
      </p:sp>
      <p:sp>
        <p:nvSpPr>
          <p:cNvPr id="10" name="Estrella de 5 puntas 9">
            <a:extLst>
              <a:ext uri="{FF2B5EF4-FFF2-40B4-BE49-F238E27FC236}">
                <a16:creationId xmlns:a16="http://schemas.microsoft.com/office/drawing/2014/main" id="{99CB5B7C-D037-2F41-37A8-BCA5050EFD80}"/>
              </a:ext>
            </a:extLst>
          </p:cNvPr>
          <p:cNvSpPr/>
          <p:nvPr/>
        </p:nvSpPr>
        <p:spPr>
          <a:xfrm>
            <a:off x="712340" y="1399175"/>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Estrella de 5 puntas 10">
            <a:extLst>
              <a:ext uri="{FF2B5EF4-FFF2-40B4-BE49-F238E27FC236}">
                <a16:creationId xmlns:a16="http://schemas.microsoft.com/office/drawing/2014/main" id="{2F16362E-E6CB-09CE-E01F-E70FAEE6DEBA}"/>
              </a:ext>
            </a:extLst>
          </p:cNvPr>
          <p:cNvSpPr/>
          <p:nvPr/>
        </p:nvSpPr>
        <p:spPr>
          <a:xfrm>
            <a:off x="713150" y="2137870"/>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2" name="Estrella de 5 puntas 11">
            <a:extLst>
              <a:ext uri="{FF2B5EF4-FFF2-40B4-BE49-F238E27FC236}">
                <a16:creationId xmlns:a16="http://schemas.microsoft.com/office/drawing/2014/main" id="{FE608D28-7337-84B3-DB16-8B650CE7A463}"/>
              </a:ext>
            </a:extLst>
          </p:cNvPr>
          <p:cNvSpPr/>
          <p:nvPr/>
        </p:nvSpPr>
        <p:spPr>
          <a:xfrm>
            <a:off x="712340" y="2878853"/>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Estrella de 5 puntas 12">
            <a:extLst>
              <a:ext uri="{FF2B5EF4-FFF2-40B4-BE49-F238E27FC236}">
                <a16:creationId xmlns:a16="http://schemas.microsoft.com/office/drawing/2014/main" id="{51785738-9BB9-4FAC-7BF0-8C61623C914F}"/>
              </a:ext>
            </a:extLst>
          </p:cNvPr>
          <p:cNvSpPr/>
          <p:nvPr/>
        </p:nvSpPr>
        <p:spPr>
          <a:xfrm>
            <a:off x="712340" y="3617548"/>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Google Shape;17;p1">
            <a:extLst>
              <a:ext uri="{FF2B5EF4-FFF2-40B4-BE49-F238E27FC236}">
                <a16:creationId xmlns:a16="http://schemas.microsoft.com/office/drawing/2014/main" id="{0EF89A29-921B-9F56-2BD8-AC57C9C5F910}"/>
              </a:ext>
            </a:extLst>
          </p:cNvPr>
          <p:cNvSpPr/>
          <p:nvPr/>
        </p:nvSpPr>
        <p:spPr>
          <a:xfrm>
            <a:off x="964263" y="4152281"/>
            <a:ext cx="4488978" cy="677108"/>
          </a:xfrm>
          <a:prstGeom prst="rect">
            <a:avLst/>
          </a:prstGeom>
          <a:noFill/>
          <a:ln>
            <a:noFill/>
          </a:ln>
        </p:spPr>
        <p:txBody>
          <a:bodyPr spcFirstLastPara="1" wrap="square" lIns="0" tIns="0" rIns="0" bIns="0" anchor="ctr" anchorCtr="0">
            <a:spAutoFit/>
          </a:bodyPr>
          <a:lstStyle/>
          <a:p>
            <a:pPr lvl="0">
              <a:buClr>
                <a:srgbClr val="FFFFFF"/>
              </a:buClr>
              <a:buSzPts val="1238"/>
            </a:pPr>
            <a:r>
              <a:rPr lang="es-ES_tradnl" sz="1100" b="1" dirty="0">
                <a:solidFill>
                  <a:schemeClr val="accent3"/>
                </a:solidFill>
                <a:latin typeface="Montserrat ExtraBold" pitchFamily="2" charset="77"/>
                <a:ea typeface="Noto Sans"/>
                <a:cs typeface="Noto Sans"/>
                <a:sym typeface="Noto Sans"/>
              </a:rPr>
              <a:t>FASE 4 – ENSAMBLE SUAVE</a:t>
            </a:r>
          </a:p>
          <a:p>
            <a:pPr>
              <a:buClr>
                <a:srgbClr val="34495E"/>
              </a:buClr>
              <a:buSzPts val="837"/>
            </a:pPr>
            <a:r>
              <a:rPr lang="es-ES_tradnl" sz="1100" dirty="0">
                <a:solidFill>
                  <a:schemeClr val="tx1"/>
                </a:solidFill>
                <a:latin typeface="Montserrat Light" pitchFamily="2" charset="77"/>
                <a:ea typeface="Noto Sans"/>
                <a:cs typeface="Noto Sans"/>
                <a:sym typeface="Noto Sans"/>
              </a:rPr>
              <a:t>Ensamble entre CNN y clasificador especializado con peso α=0,25: </a:t>
            </a:r>
            <a:r>
              <a:rPr lang="es-ES_tradnl" sz="1100" b="1" dirty="0">
                <a:solidFill>
                  <a:schemeClr val="tx1"/>
                </a:solidFill>
                <a:latin typeface="Montserrat Light" pitchFamily="2" charset="77"/>
                <a:ea typeface="Noto Sans"/>
                <a:cs typeface="Noto Sans"/>
                <a:sym typeface="Noto Sans"/>
              </a:rPr>
              <a:t>0,6454 </a:t>
            </a:r>
            <a:r>
              <a:rPr lang="es-ES_tradnl" sz="1100" b="1" dirty="0" err="1">
                <a:solidFill>
                  <a:schemeClr val="tx1"/>
                </a:solidFill>
                <a:latin typeface="Montserrat Light" pitchFamily="2" charset="77"/>
                <a:ea typeface="Noto Sans"/>
                <a:cs typeface="Noto Sans"/>
                <a:sym typeface="Noto Sans"/>
              </a:rPr>
              <a:t>accuracy</a:t>
            </a:r>
            <a:r>
              <a:rPr lang="es-ES_tradnl" sz="1100" b="1" dirty="0">
                <a:solidFill>
                  <a:schemeClr val="tx1"/>
                </a:solidFill>
                <a:latin typeface="Montserrat Light" pitchFamily="2" charset="77"/>
                <a:ea typeface="Noto Sans"/>
                <a:cs typeface="Noto Sans"/>
                <a:sym typeface="Noto Sans"/>
              </a:rPr>
              <a:t> y 0,6237 Macro-F1</a:t>
            </a:r>
            <a:r>
              <a:rPr lang="es-ES_tradnl" sz="1100" dirty="0">
                <a:solidFill>
                  <a:schemeClr val="tx1"/>
                </a:solidFill>
                <a:latin typeface="Montserrat Light" pitchFamily="2" charset="77"/>
                <a:ea typeface="Noto Sans"/>
                <a:cs typeface="Noto Sans"/>
                <a:sym typeface="Noto Sans"/>
              </a:rPr>
              <a:t> en TEST (mejor rendimiento global).</a:t>
            </a:r>
            <a:endParaRPr lang="es-ES_tradnl" sz="1100" dirty="0">
              <a:solidFill>
                <a:schemeClr val="tx1"/>
              </a:solidFill>
              <a:latin typeface="Montserrat Light" pitchFamily="2" charset="77"/>
              <a:ea typeface="Noto Sans"/>
              <a:cs typeface="Noto Sans"/>
              <a:sym typeface="Calibri"/>
            </a:endParaRPr>
          </a:p>
        </p:txBody>
      </p:sp>
      <p:sp>
        <p:nvSpPr>
          <p:cNvPr id="19" name="Estrella de 5 puntas 18">
            <a:extLst>
              <a:ext uri="{FF2B5EF4-FFF2-40B4-BE49-F238E27FC236}">
                <a16:creationId xmlns:a16="http://schemas.microsoft.com/office/drawing/2014/main" id="{DA8CEC0F-A5A5-E0E3-7527-061E38B3D010}"/>
              </a:ext>
            </a:extLst>
          </p:cNvPr>
          <p:cNvSpPr/>
          <p:nvPr/>
        </p:nvSpPr>
        <p:spPr>
          <a:xfrm>
            <a:off x="712340" y="4174834"/>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14" name="Google Shape;240;p10">
            <a:extLst>
              <a:ext uri="{FF2B5EF4-FFF2-40B4-BE49-F238E27FC236}">
                <a16:creationId xmlns:a16="http://schemas.microsoft.com/office/drawing/2014/main" id="{DCA54A5E-77D3-78C7-09F0-638E01D09ED6}"/>
              </a:ext>
            </a:extLst>
          </p:cNvPr>
          <p:cNvPicPr preferRelativeResize="0"/>
          <p:nvPr/>
        </p:nvPicPr>
        <p:blipFill rotWithShape="1">
          <a:blip r:embed="rId4">
            <a:alphaModFix/>
          </a:blip>
          <a:srcRect/>
          <a:stretch/>
        </p:blipFill>
        <p:spPr>
          <a:xfrm>
            <a:off x="5761195" y="1849151"/>
            <a:ext cx="3143292" cy="1719524"/>
          </a:xfrm>
          <a:prstGeom prst="rect">
            <a:avLst/>
          </a:prstGeom>
          <a:noFill/>
          <a:ln>
            <a:noFill/>
          </a:ln>
        </p:spPr>
      </p:pic>
      <p:sp>
        <p:nvSpPr>
          <p:cNvPr id="15" name="Rectángulo 14">
            <a:extLst>
              <a:ext uri="{FF2B5EF4-FFF2-40B4-BE49-F238E27FC236}">
                <a16:creationId xmlns:a16="http://schemas.microsoft.com/office/drawing/2014/main" id="{B1A432F4-7883-ABC2-DEBE-4F6C36A04208}"/>
              </a:ext>
            </a:extLst>
          </p:cNvPr>
          <p:cNvSpPr/>
          <p:nvPr/>
        </p:nvSpPr>
        <p:spPr>
          <a:xfrm>
            <a:off x="5560455" y="1664030"/>
            <a:ext cx="4099360" cy="2124902"/>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16" name="Imagen 15" descr="Logotipo&#10;&#10;El contenido generado por IA puede ser incorrecto.">
            <a:extLst>
              <a:ext uri="{FF2B5EF4-FFF2-40B4-BE49-F238E27FC236}">
                <a16:creationId xmlns:a16="http://schemas.microsoft.com/office/drawing/2014/main" id="{8617FAEA-A828-5B16-45F0-14FAF07DE633}"/>
              </a:ext>
            </a:extLst>
          </p:cNvPr>
          <p:cNvPicPr>
            <a:picLocks noChangeAspect="1"/>
          </p:cNvPicPr>
          <p:nvPr/>
        </p:nvPicPr>
        <p:blipFill>
          <a:blip r:embed="rId5"/>
          <a:stretch>
            <a:fillRect/>
          </a:stretch>
        </p:blipFill>
        <p:spPr>
          <a:xfrm>
            <a:off x="7747462" y="279315"/>
            <a:ext cx="1123859" cy="292123"/>
          </a:xfrm>
          <a:prstGeom prst="rect">
            <a:avLst/>
          </a:prstGeom>
        </p:spPr>
      </p:pic>
    </p:spTree>
    <p:extLst>
      <p:ext uri="{BB962C8B-B14F-4D97-AF65-F5344CB8AC3E}">
        <p14:creationId xmlns:p14="http://schemas.microsoft.com/office/powerpoint/2010/main" val="616653705"/>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a:extLst>
            <a:ext uri="{FF2B5EF4-FFF2-40B4-BE49-F238E27FC236}">
              <a16:creationId xmlns:a16="http://schemas.microsoft.com/office/drawing/2014/main" id="{590E7F21-C466-FBC5-5FDF-2D657B1B4FBA}"/>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3B221763-A332-8F9D-0E95-93B140DFE42F}"/>
              </a:ext>
            </a:extLst>
          </p:cNvPr>
          <p:cNvSpPr/>
          <p:nvPr/>
        </p:nvSpPr>
        <p:spPr>
          <a:xfrm>
            <a:off x="-1" y="637674"/>
            <a:ext cx="6704022"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 name="Google Shape;14;p1">
            <a:extLst>
              <a:ext uri="{FF2B5EF4-FFF2-40B4-BE49-F238E27FC236}">
                <a16:creationId xmlns:a16="http://schemas.microsoft.com/office/drawing/2014/main" id="{151825E6-CB83-5125-0B33-388B6C2E5CD7}"/>
              </a:ext>
            </a:extLst>
          </p:cNvPr>
          <p:cNvSpPr/>
          <p:nvPr/>
        </p:nvSpPr>
        <p:spPr>
          <a:xfrm>
            <a:off x="635593" y="356656"/>
            <a:ext cx="7186554"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Conclusión y modelo final</a:t>
            </a:r>
            <a:endParaRPr lang="es-ES_tradnl" sz="3800" b="1" u="none" strike="noStrike" cap="none" dirty="0">
              <a:solidFill>
                <a:schemeClr val="accent3"/>
              </a:solidFill>
              <a:latin typeface="Montserrat Black" pitchFamily="2" charset="77"/>
              <a:ea typeface="ADLaM Display" panose="02010000000000000000" pitchFamily="2" charset="77"/>
              <a:cs typeface="ADLaM Display" panose="02010000000000000000" pitchFamily="2" charset="77"/>
              <a:sym typeface="Calibri"/>
            </a:endParaRPr>
          </a:p>
        </p:txBody>
      </p:sp>
      <p:sp>
        <p:nvSpPr>
          <p:cNvPr id="4" name="CuadroTexto 3">
            <a:extLst>
              <a:ext uri="{FF2B5EF4-FFF2-40B4-BE49-F238E27FC236}">
                <a16:creationId xmlns:a16="http://schemas.microsoft.com/office/drawing/2014/main" id="{F501281C-1ED5-A67D-ABB5-06750F0D5764}"/>
              </a:ext>
            </a:extLst>
          </p:cNvPr>
          <p:cNvSpPr txBox="1"/>
          <p:nvPr/>
        </p:nvSpPr>
        <p:spPr>
          <a:xfrm>
            <a:off x="7323875" y="4696652"/>
            <a:ext cx="1547446" cy="253916"/>
          </a:xfrm>
          <a:prstGeom prst="rect">
            <a:avLst/>
          </a:prstGeom>
          <a:noFill/>
        </p:spPr>
        <p:txBody>
          <a:bodyPr wrap="square" rtlCol="0">
            <a:spAutoFit/>
          </a:bodyPr>
          <a:lstStyle/>
          <a:p>
            <a:pPr algn="r"/>
            <a:r>
              <a:rPr lang="es-ES_tradnl" sz="1050" b="1" dirty="0">
                <a:solidFill>
                  <a:schemeClr val="accent2"/>
                </a:solidFill>
                <a:latin typeface="Montserrat SemiBold" pitchFamily="2" charset="77"/>
              </a:rPr>
              <a:t>10</a:t>
            </a:r>
            <a:endParaRPr lang="es-ES_tradnl" b="1" noProof="0" dirty="0">
              <a:solidFill>
                <a:schemeClr val="accent2"/>
              </a:solidFill>
              <a:latin typeface="Montserrat SemiBold" pitchFamily="2" charset="77"/>
            </a:endParaRPr>
          </a:p>
        </p:txBody>
      </p:sp>
      <p:pic>
        <p:nvPicPr>
          <p:cNvPr id="5" name="Imagen 4" descr="Logotipo&#10;&#10;El contenido generado por IA puede ser incorrecto.">
            <a:extLst>
              <a:ext uri="{FF2B5EF4-FFF2-40B4-BE49-F238E27FC236}">
                <a16:creationId xmlns:a16="http://schemas.microsoft.com/office/drawing/2014/main" id="{65A85C6C-0337-51D6-BB52-827B25A066DC}"/>
              </a:ext>
            </a:extLst>
          </p:cNvPr>
          <p:cNvPicPr>
            <a:picLocks noChangeAspect="1"/>
          </p:cNvPicPr>
          <p:nvPr/>
        </p:nvPicPr>
        <p:blipFill>
          <a:blip r:embed="rId4"/>
          <a:stretch>
            <a:fillRect/>
          </a:stretch>
        </p:blipFill>
        <p:spPr>
          <a:xfrm>
            <a:off x="7747462" y="279315"/>
            <a:ext cx="1123859" cy="292123"/>
          </a:xfrm>
          <a:prstGeom prst="rect">
            <a:avLst/>
          </a:prstGeom>
        </p:spPr>
      </p:pic>
      <p:sp>
        <p:nvSpPr>
          <p:cNvPr id="32" name="Google Shape;248;p11">
            <a:extLst>
              <a:ext uri="{FF2B5EF4-FFF2-40B4-BE49-F238E27FC236}">
                <a16:creationId xmlns:a16="http://schemas.microsoft.com/office/drawing/2014/main" id="{C80B0B1D-E15B-11F4-C513-50EDEB95E9F3}"/>
              </a:ext>
            </a:extLst>
          </p:cNvPr>
          <p:cNvSpPr/>
          <p:nvPr/>
        </p:nvSpPr>
        <p:spPr>
          <a:xfrm>
            <a:off x="635593" y="1301180"/>
            <a:ext cx="4000500" cy="184666"/>
          </a:xfrm>
          <a:prstGeom prst="rect">
            <a:avLst/>
          </a:prstGeom>
          <a:noFill/>
          <a:ln>
            <a:noFill/>
          </a:ln>
        </p:spPr>
        <p:txBody>
          <a:bodyPr spcFirstLastPara="1" wrap="square" lIns="0" tIns="0" rIns="0" bIns="0" anchor="ctr" anchorCtr="0">
            <a:spAutoFit/>
          </a:bodyPr>
          <a:lstStyle/>
          <a:p>
            <a:pPr>
              <a:buClr>
                <a:srgbClr val="FFFFFF"/>
              </a:buClr>
              <a:buSzPts val="1238"/>
            </a:pPr>
            <a:r>
              <a:rPr lang="es-ES_tradnl" sz="1200" b="1" dirty="0">
                <a:solidFill>
                  <a:schemeClr val="tx1"/>
                </a:solidFill>
                <a:latin typeface="Montserrat ExtraBold" pitchFamily="2" charset="77"/>
                <a:ea typeface="Noto Sans"/>
                <a:cs typeface="Noto Sans"/>
                <a:sym typeface="Roboto"/>
              </a:rPr>
              <a:t>FUNCIONAMIENTO DEL MODELO ELEGIDO</a:t>
            </a:r>
            <a:endParaRPr lang="es-ES_tradnl" sz="1200" b="1" dirty="0">
              <a:solidFill>
                <a:schemeClr val="tx1"/>
              </a:solidFill>
              <a:latin typeface="Montserrat ExtraBold" pitchFamily="2" charset="77"/>
              <a:ea typeface="Noto Sans"/>
              <a:cs typeface="Noto Sans"/>
              <a:sym typeface="Calibri"/>
            </a:endParaRPr>
          </a:p>
        </p:txBody>
      </p:sp>
      <p:sp>
        <p:nvSpPr>
          <p:cNvPr id="33" name="Google Shape;249;p11">
            <a:extLst>
              <a:ext uri="{FF2B5EF4-FFF2-40B4-BE49-F238E27FC236}">
                <a16:creationId xmlns:a16="http://schemas.microsoft.com/office/drawing/2014/main" id="{617FC6BA-3714-2C75-8CC7-1172326B68F0}"/>
              </a:ext>
            </a:extLst>
          </p:cNvPr>
          <p:cNvSpPr/>
          <p:nvPr/>
        </p:nvSpPr>
        <p:spPr>
          <a:xfrm>
            <a:off x="635593" y="1636401"/>
            <a:ext cx="4083280" cy="514350"/>
          </a:xfrm>
          <a:prstGeom prst="rect">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dirty="0"/>
          </a:p>
        </p:txBody>
      </p:sp>
      <p:sp>
        <p:nvSpPr>
          <p:cNvPr id="36" name="Google Shape;252;p11">
            <a:extLst>
              <a:ext uri="{FF2B5EF4-FFF2-40B4-BE49-F238E27FC236}">
                <a16:creationId xmlns:a16="http://schemas.microsoft.com/office/drawing/2014/main" id="{8BBB3922-700A-3A02-4974-AD703C649003}"/>
              </a:ext>
            </a:extLst>
          </p:cNvPr>
          <p:cNvSpPr/>
          <p:nvPr/>
        </p:nvSpPr>
        <p:spPr>
          <a:xfrm>
            <a:off x="1021356" y="1755076"/>
            <a:ext cx="3529013"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4495E"/>
              </a:buClr>
              <a:buSzPts val="837"/>
              <a:buFont typeface="Noto Sans"/>
              <a:buNone/>
            </a:pPr>
            <a:r>
              <a:rPr lang="es-ES_tradnl" sz="900" dirty="0">
                <a:solidFill>
                  <a:schemeClr val="tx1"/>
                </a:solidFill>
                <a:latin typeface="Montserrat Light" pitchFamily="2" charset="77"/>
                <a:ea typeface="Noto Sans"/>
                <a:cs typeface="Noto Sans"/>
                <a:sym typeface="Noto Sans"/>
              </a:rPr>
              <a:t>Recibe la imagen en tamaño pequeño y en blanco y negro (para quedarse con las formas y gestos importantes).</a:t>
            </a:r>
            <a:endParaRPr lang="es-ES_tradnl" sz="900" dirty="0">
              <a:solidFill>
                <a:schemeClr val="tx1"/>
              </a:solidFill>
              <a:latin typeface="Montserrat Light" pitchFamily="2" charset="77"/>
              <a:ea typeface="Noto Sans"/>
              <a:cs typeface="Noto Sans"/>
              <a:sym typeface="Calibri"/>
            </a:endParaRPr>
          </a:p>
        </p:txBody>
      </p:sp>
      <p:sp>
        <p:nvSpPr>
          <p:cNvPr id="37" name="Google Shape;253;p11">
            <a:extLst>
              <a:ext uri="{FF2B5EF4-FFF2-40B4-BE49-F238E27FC236}">
                <a16:creationId xmlns:a16="http://schemas.microsoft.com/office/drawing/2014/main" id="{B54F6C11-3311-FFB9-B2AB-3DA554CA120C}"/>
              </a:ext>
            </a:extLst>
          </p:cNvPr>
          <p:cNvSpPr/>
          <p:nvPr/>
        </p:nvSpPr>
        <p:spPr>
          <a:xfrm>
            <a:off x="635593" y="2236476"/>
            <a:ext cx="4083280" cy="514350"/>
          </a:xfrm>
          <a:prstGeom prst="rect">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dirty="0"/>
          </a:p>
        </p:txBody>
      </p:sp>
      <p:sp>
        <p:nvSpPr>
          <p:cNvPr id="40" name="Google Shape;256;p11">
            <a:extLst>
              <a:ext uri="{FF2B5EF4-FFF2-40B4-BE49-F238E27FC236}">
                <a16:creationId xmlns:a16="http://schemas.microsoft.com/office/drawing/2014/main" id="{FE052F57-B94E-8384-EE9D-91FCF3185BDD}"/>
              </a:ext>
            </a:extLst>
          </p:cNvPr>
          <p:cNvSpPr/>
          <p:nvPr/>
        </p:nvSpPr>
        <p:spPr>
          <a:xfrm>
            <a:off x="1021356" y="2355151"/>
            <a:ext cx="3529013" cy="276999"/>
          </a:xfrm>
          <a:prstGeom prst="rect">
            <a:avLst/>
          </a:prstGeom>
          <a:noFill/>
          <a:ln>
            <a:noFill/>
          </a:ln>
        </p:spPr>
        <p:txBody>
          <a:bodyPr spcFirstLastPara="1" wrap="square" lIns="0" tIns="0" rIns="0" bIns="0" anchor="ctr" anchorCtr="0">
            <a:spAutoFit/>
          </a:bodyPr>
          <a:lstStyle/>
          <a:p>
            <a:pPr>
              <a:buClr>
                <a:srgbClr val="34495E"/>
              </a:buClr>
              <a:buSzPts val="837"/>
            </a:pPr>
            <a:r>
              <a:rPr lang="es-ES_tradnl" sz="900" dirty="0">
                <a:solidFill>
                  <a:schemeClr val="tx1"/>
                </a:solidFill>
                <a:latin typeface="Montserrat Light" pitchFamily="2" charset="77"/>
                <a:ea typeface="Noto Sans"/>
                <a:cs typeface="Noto Sans"/>
                <a:sym typeface="Noto Sans"/>
              </a:rPr>
              <a:t>Una red (CNN) actúa como extractor de rasgos: cejas, ojos, comisuras, arrugas. De ahí saca un resumen numérico.</a:t>
            </a:r>
            <a:endParaRPr lang="es-ES_tradnl" sz="900" dirty="0">
              <a:solidFill>
                <a:schemeClr val="tx1"/>
              </a:solidFill>
              <a:latin typeface="Montserrat Light" pitchFamily="2" charset="77"/>
              <a:ea typeface="Noto Sans"/>
              <a:cs typeface="Noto Sans"/>
              <a:sym typeface="Calibri"/>
            </a:endParaRPr>
          </a:p>
        </p:txBody>
      </p:sp>
      <p:sp>
        <p:nvSpPr>
          <p:cNvPr id="41" name="Google Shape;257;p11">
            <a:extLst>
              <a:ext uri="{FF2B5EF4-FFF2-40B4-BE49-F238E27FC236}">
                <a16:creationId xmlns:a16="http://schemas.microsoft.com/office/drawing/2014/main" id="{2A887ABC-B47F-9FE0-E251-4E1A032AA760}"/>
              </a:ext>
            </a:extLst>
          </p:cNvPr>
          <p:cNvSpPr/>
          <p:nvPr/>
        </p:nvSpPr>
        <p:spPr>
          <a:xfrm>
            <a:off x="635593" y="2836551"/>
            <a:ext cx="4083280" cy="514350"/>
          </a:xfrm>
          <a:prstGeom prst="rect">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dirty="0"/>
          </a:p>
        </p:txBody>
      </p:sp>
      <p:sp>
        <p:nvSpPr>
          <p:cNvPr id="44" name="Google Shape;260;p11">
            <a:extLst>
              <a:ext uri="{FF2B5EF4-FFF2-40B4-BE49-F238E27FC236}">
                <a16:creationId xmlns:a16="http://schemas.microsoft.com/office/drawing/2014/main" id="{BE712283-BD1C-1A81-D542-C6BC249B84A0}"/>
              </a:ext>
            </a:extLst>
          </p:cNvPr>
          <p:cNvSpPr/>
          <p:nvPr/>
        </p:nvSpPr>
        <p:spPr>
          <a:xfrm>
            <a:off x="1021356" y="2955226"/>
            <a:ext cx="3614737"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4495E"/>
              </a:buClr>
              <a:buSzPts val="837"/>
              <a:buFont typeface="Noto Sans"/>
              <a:buNone/>
            </a:pPr>
            <a:r>
              <a:rPr lang="es-ES_tradnl" sz="900" dirty="0">
                <a:solidFill>
                  <a:schemeClr val="tx1"/>
                </a:solidFill>
                <a:latin typeface="Montserrat Light" pitchFamily="2" charset="77"/>
                <a:ea typeface="Noto Sans"/>
                <a:cs typeface="Noto Sans"/>
                <a:sym typeface="Noto Sans"/>
              </a:rPr>
              <a:t>Se combinan dos opiniones independientes: generalista (probabilidad por emoción) y especialista (para casos confusos).</a:t>
            </a:r>
            <a:endParaRPr lang="es-ES_tradnl" sz="900" dirty="0">
              <a:solidFill>
                <a:schemeClr val="tx1"/>
              </a:solidFill>
              <a:latin typeface="Montserrat Light" pitchFamily="2" charset="77"/>
              <a:ea typeface="Noto Sans"/>
              <a:cs typeface="Noto Sans"/>
              <a:sym typeface="Calibri"/>
            </a:endParaRPr>
          </a:p>
        </p:txBody>
      </p:sp>
      <p:sp>
        <p:nvSpPr>
          <p:cNvPr id="45" name="Google Shape;261;p11">
            <a:extLst>
              <a:ext uri="{FF2B5EF4-FFF2-40B4-BE49-F238E27FC236}">
                <a16:creationId xmlns:a16="http://schemas.microsoft.com/office/drawing/2014/main" id="{2249CEFD-C555-FDDD-F5F6-F4F6AD5A1C76}"/>
              </a:ext>
            </a:extLst>
          </p:cNvPr>
          <p:cNvSpPr/>
          <p:nvPr/>
        </p:nvSpPr>
        <p:spPr>
          <a:xfrm>
            <a:off x="635593" y="3436626"/>
            <a:ext cx="4083280" cy="514350"/>
          </a:xfrm>
          <a:prstGeom prst="rect">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dirty="0"/>
          </a:p>
        </p:txBody>
      </p:sp>
      <p:sp>
        <p:nvSpPr>
          <p:cNvPr id="48" name="Google Shape;264;p11">
            <a:extLst>
              <a:ext uri="{FF2B5EF4-FFF2-40B4-BE49-F238E27FC236}">
                <a16:creationId xmlns:a16="http://schemas.microsoft.com/office/drawing/2014/main" id="{50A9E897-9607-AD5C-0507-52E5CB3770BC}"/>
              </a:ext>
            </a:extLst>
          </p:cNvPr>
          <p:cNvSpPr/>
          <p:nvPr/>
        </p:nvSpPr>
        <p:spPr>
          <a:xfrm>
            <a:off x="1021356" y="3555301"/>
            <a:ext cx="3529013"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Clr>
                <a:srgbClr val="34495E"/>
              </a:buClr>
              <a:buSzPts val="837"/>
              <a:buFont typeface="Noto Sans"/>
              <a:buNone/>
            </a:pPr>
            <a:r>
              <a:rPr lang="es-ES_tradnl" sz="900" dirty="0">
                <a:solidFill>
                  <a:schemeClr val="tx1"/>
                </a:solidFill>
                <a:latin typeface="Montserrat Light" pitchFamily="2" charset="77"/>
                <a:ea typeface="Noto Sans"/>
                <a:cs typeface="Noto Sans"/>
                <a:sym typeface="Noto Sans"/>
              </a:rPr>
              <a:t>Fusión con peso fijo: 25% especialista / 75% generalista, dando más voz al generalista pero escuchando al especialista.</a:t>
            </a:r>
            <a:endParaRPr lang="es-ES_tradnl" sz="900" dirty="0">
              <a:solidFill>
                <a:schemeClr val="tx1"/>
              </a:solidFill>
              <a:latin typeface="Montserrat Light" pitchFamily="2" charset="77"/>
              <a:ea typeface="Noto Sans"/>
              <a:cs typeface="Noto Sans"/>
              <a:sym typeface="Calibri"/>
            </a:endParaRPr>
          </a:p>
        </p:txBody>
      </p:sp>
      <p:sp>
        <p:nvSpPr>
          <p:cNvPr id="49" name="Google Shape;265;p11">
            <a:extLst>
              <a:ext uri="{FF2B5EF4-FFF2-40B4-BE49-F238E27FC236}">
                <a16:creationId xmlns:a16="http://schemas.microsoft.com/office/drawing/2014/main" id="{9CDB3EC5-4CA9-79EC-C458-D2E714121316}"/>
              </a:ext>
            </a:extLst>
          </p:cNvPr>
          <p:cNvSpPr/>
          <p:nvPr/>
        </p:nvSpPr>
        <p:spPr>
          <a:xfrm>
            <a:off x="635593" y="4036701"/>
            <a:ext cx="4083280" cy="514350"/>
          </a:xfrm>
          <a:prstGeom prst="rect">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ES_tradnl" dirty="0"/>
          </a:p>
        </p:txBody>
      </p:sp>
      <p:sp>
        <p:nvSpPr>
          <p:cNvPr id="52" name="Google Shape;268;p11">
            <a:extLst>
              <a:ext uri="{FF2B5EF4-FFF2-40B4-BE49-F238E27FC236}">
                <a16:creationId xmlns:a16="http://schemas.microsoft.com/office/drawing/2014/main" id="{46B5034F-5975-41AA-2281-5CB734FACD96}"/>
              </a:ext>
            </a:extLst>
          </p:cNvPr>
          <p:cNvSpPr/>
          <p:nvPr/>
        </p:nvSpPr>
        <p:spPr>
          <a:xfrm>
            <a:off x="1021356" y="4155376"/>
            <a:ext cx="3529013" cy="276999"/>
          </a:xfrm>
          <a:prstGeom prst="rect">
            <a:avLst/>
          </a:prstGeom>
          <a:noFill/>
          <a:ln>
            <a:noFill/>
          </a:ln>
        </p:spPr>
        <p:txBody>
          <a:bodyPr spcFirstLastPara="1" wrap="square" lIns="0" tIns="0" rIns="0" bIns="0" anchor="ctr" anchorCtr="0">
            <a:spAutoFit/>
          </a:bodyPr>
          <a:lstStyle/>
          <a:p>
            <a:pPr>
              <a:buClr>
                <a:srgbClr val="34495E"/>
              </a:buClr>
              <a:buSzPts val="837"/>
            </a:pPr>
            <a:r>
              <a:rPr lang="es-ES_tradnl" sz="900" dirty="0">
                <a:solidFill>
                  <a:schemeClr val="tx1"/>
                </a:solidFill>
                <a:latin typeface="Montserrat Light" pitchFamily="2" charset="77"/>
                <a:ea typeface="Noto Sans"/>
                <a:cs typeface="Noto Sans"/>
                <a:sym typeface="Noto Sans"/>
              </a:rPr>
              <a:t>Se elige la emoción con mayor probabilidad y se muestra también un nivel de confianza.</a:t>
            </a:r>
            <a:endParaRPr lang="es-ES_tradnl" sz="900" dirty="0">
              <a:solidFill>
                <a:schemeClr val="tx1"/>
              </a:solidFill>
              <a:latin typeface="Montserrat Light" pitchFamily="2" charset="77"/>
              <a:ea typeface="Noto Sans"/>
              <a:cs typeface="Noto Sans"/>
              <a:sym typeface="Calibri"/>
            </a:endParaRPr>
          </a:p>
        </p:txBody>
      </p:sp>
      <p:pic>
        <p:nvPicPr>
          <p:cNvPr id="57" name="Google Shape;273;p11" descr="preencoded.png">
            <a:extLst>
              <a:ext uri="{FF2B5EF4-FFF2-40B4-BE49-F238E27FC236}">
                <a16:creationId xmlns:a16="http://schemas.microsoft.com/office/drawing/2014/main" id="{B50A7C22-131A-E3C3-8A29-DB068D4742B0}"/>
              </a:ext>
            </a:extLst>
          </p:cNvPr>
          <p:cNvPicPr preferRelativeResize="0"/>
          <p:nvPr/>
        </p:nvPicPr>
        <p:blipFill rotWithShape="1">
          <a:blip r:embed="rId5">
            <a:alphaModFix/>
          </a:blip>
          <a:srcRect/>
          <a:stretch/>
        </p:blipFill>
        <p:spPr>
          <a:xfrm>
            <a:off x="5384171" y="2612335"/>
            <a:ext cx="3522941" cy="1749747"/>
          </a:xfrm>
          <a:prstGeom prst="rect">
            <a:avLst/>
          </a:prstGeom>
          <a:noFill/>
          <a:ln>
            <a:noFill/>
          </a:ln>
        </p:spPr>
      </p:pic>
      <p:sp>
        <p:nvSpPr>
          <p:cNvPr id="60" name="Elipse 59">
            <a:extLst>
              <a:ext uri="{FF2B5EF4-FFF2-40B4-BE49-F238E27FC236}">
                <a16:creationId xmlns:a16="http://schemas.microsoft.com/office/drawing/2014/main" id="{38396B2F-4B29-DF95-EC9A-4B69224B0585}"/>
              </a:ext>
            </a:extLst>
          </p:cNvPr>
          <p:cNvSpPr/>
          <p:nvPr/>
        </p:nvSpPr>
        <p:spPr>
          <a:xfrm>
            <a:off x="735603" y="1786418"/>
            <a:ext cx="214314" cy="214313"/>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50" b="1" dirty="0">
                <a:latin typeface="Montserrat" pitchFamily="2" charset="77"/>
              </a:rPr>
              <a:t>1</a:t>
            </a:r>
          </a:p>
        </p:txBody>
      </p:sp>
      <p:sp>
        <p:nvSpPr>
          <p:cNvPr id="61" name="Elipse 60">
            <a:extLst>
              <a:ext uri="{FF2B5EF4-FFF2-40B4-BE49-F238E27FC236}">
                <a16:creationId xmlns:a16="http://schemas.microsoft.com/office/drawing/2014/main" id="{F3237812-EF53-160C-9196-0FEBE938FA22}"/>
              </a:ext>
            </a:extLst>
          </p:cNvPr>
          <p:cNvSpPr/>
          <p:nvPr/>
        </p:nvSpPr>
        <p:spPr>
          <a:xfrm>
            <a:off x="735605" y="2381771"/>
            <a:ext cx="214313" cy="214313"/>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50" b="1" dirty="0">
                <a:latin typeface="Montserrat" pitchFamily="2" charset="77"/>
              </a:rPr>
              <a:t>2</a:t>
            </a:r>
          </a:p>
        </p:txBody>
      </p:sp>
      <p:sp>
        <p:nvSpPr>
          <p:cNvPr id="62" name="Elipse 61">
            <a:extLst>
              <a:ext uri="{FF2B5EF4-FFF2-40B4-BE49-F238E27FC236}">
                <a16:creationId xmlns:a16="http://schemas.microsoft.com/office/drawing/2014/main" id="{502E5E30-5E14-F701-AB8F-DF1FDFADE943}"/>
              </a:ext>
            </a:extLst>
          </p:cNvPr>
          <p:cNvSpPr/>
          <p:nvPr/>
        </p:nvSpPr>
        <p:spPr>
          <a:xfrm>
            <a:off x="735605" y="2977123"/>
            <a:ext cx="214313" cy="214313"/>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50" b="1" dirty="0">
                <a:latin typeface="Montserrat" pitchFamily="2" charset="77"/>
              </a:rPr>
              <a:t>3</a:t>
            </a:r>
          </a:p>
        </p:txBody>
      </p:sp>
      <p:sp>
        <p:nvSpPr>
          <p:cNvPr id="63" name="Elipse 62">
            <a:extLst>
              <a:ext uri="{FF2B5EF4-FFF2-40B4-BE49-F238E27FC236}">
                <a16:creationId xmlns:a16="http://schemas.microsoft.com/office/drawing/2014/main" id="{31BDFB61-7661-8E8A-CF4D-AD3BBF66D184}"/>
              </a:ext>
            </a:extLst>
          </p:cNvPr>
          <p:cNvSpPr/>
          <p:nvPr/>
        </p:nvSpPr>
        <p:spPr>
          <a:xfrm>
            <a:off x="735604" y="3572475"/>
            <a:ext cx="214313" cy="214313"/>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50" b="1" dirty="0">
                <a:latin typeface="Montserrat" pitchFamily="2" charset="77"/>
              </a:rPr>
              <a:t>4</a:t>
            </a:r>
          </a:p>
        </p:txBody>
      </p:sp>
      <p:sp>
        <p:nvSpPr>
          <p:cNvPr id="192" name="Elipse 191">
            <a:extLst>
              <a:ext uri="{FF2B5EF4-FFF2-40B4-BE49-F238E27FC236}">
                <a16:creationId xmlns:a16="http://schemas.microsoft.com/office/drawing/2014/main" id="{3A7D8085-3063-84F0-5C98-2130FDADB9DB}"/>
              </a:ext>
            </a:extLst>
          </p:cNvPr>
          <p:cNvSpPr/>
          <p:nvPr/>
        </p:nvSpPr>
        <p:spPr>
          <a:xfrm>
            <a:off x="735604" y="4167828"/>
            <a:ext cx="214313" cy="214313"/>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050" b="1" dirty="0">
                <a:latin typeface="Montserrat" pitchFamily="2" charset="77"/>
              </a:rPr>
              <a:t>5</a:t>
            </a:r>
          </a:p>
        </p:txBody>
      </p:sp>
      <p:sp>
        <p:nvSpPr>
          <p:cNvPr id="193" name="Google Shape;17;p1">
            <a:extLst>
              <a:ext uri="{FF2B5EF4-FFF2-40B4-BE49-F238E27FC236}">
                <a16:creationId xmlns:a16="http://schemas.microsoft.com/office/drawing/2014/main" id="{0B3096B0-466E-31AC-0EA4-56C52ACDAA8D}"/>
              </a:ext>
            </a:extLst>
          </p:cNvPr>
          <p:cNvSpPr/>
          <p:nvPr/>
        </p:nvSpPr>
        <p:spPr>
          <a:xfrm>
            <a:off x="5104636" y="1301180"/>
            <a:ext cx="3586230" cy="1015663"/>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u="none" strike="noStrike" cap="none" noProof="0" dirty="0">
                <a:solidFill>
                  <a:schemeClr val="tx1"/>
                </a:solidFill>
                <a:latin typeface="Montserrat ExtraBold" pitchFamily="2" charset="77"/>
                <a:ea typeface="Noto Sans"/>
                <a:cs typeface="Noto Sans"/>
                <a:sym typeface="Noto Sans"/>
              </a:rPr>
              <a:t>LIMITACIONES Y RIESGOS</a:t>
            </a:r>
            <a:endParaRPr lang="es-ES_tradnl" sz="1050" b="1" u="none" strike="noStrike" cap="none" noProof="0" dirty="0">
              <a:solidFill>
                <a:schemeClr val="accent3"/>
              </a:solidFill>
              <a:latin typeface="Montserrat ExtraBold" pitchFamily="2" charset="77"/>
              <a:ea typeface="Noto Sans"/>
              <a:cs typeface="Noto Sans"/>
              <a:sym typeface="Noto Sans"/>
            </a:endParaRPr>
          </a:p>
          <a:p>
            <a:pPr marL="171450" lvl="0" indent="-171450">
              <a:buClr>
                <a:srgbClr val="34495E"/>
              </a:buClr>
              <a:buSzPts val="837"/>
              <a:buFont typeface="Wingdings" pitchFamily="2" charset="2"/>
              <a:buChar char="ü"/>
            </a:pPr>
            <a:r>
              <a:rPr lang="es-ES_tradnl" sz="900" dirty="0">
                <a:solidFill>
                  <a:schemeClr val="tx1"/>
                </a:solidFill>
                <a:latin typeface="Montserrat Light" pitchFamily="2" charset="77"/>
                <a:ea typeface="Noto Sans"/>
                <a:cs typeface="Noto Sans"/>
                <a:sym typeface="Noto Sans"/>
              </a:rPr>
              <a:t>Desbalanceo de clases (</a:t>
            </a:r>
            <a:r>
              <a:rPr lang="es-ES_tradnl" sz="900" dirty="0" err="1">
                <a:solidFill>
                  <a:schemeClr val="tx1"/>
                </a:solidFill>
                <a:latin typeface="Montserrat Light" pitchFamily="2" charset="77"/>
                <a:ea typeface="Noto Sans"/>
                <a:cs typeface="Noto Sans"/>
                <a:sym typeface="Noto Sans"/>
              </a:rPr>
              <a:t>disgust</a:t>
            </a:r>
            <a:r>
              <a:rPr lang="es-ES_tradnl" sz="900" dirty="0">
                <a:solidFill>
                  <a:schemeClr val="tx1"/>
                </a:solidFill>
                <a:latin typeface="Montserrat Light" pitchFamily="2" charset="77"/>
                <a:ea typeface="Noto Sans"/>
                <a:cs typeface="Noto Sans"/>
                <a:sym typeface="Noto Sans"/>
              </a:rPr>
              <a:t> muy escasa) que sesga el aprendizaje.</a:t>
            </a:r>
            <a:endParaRPr lang="es-ES_tradnl" sz="900" dirty="0">
              <a:solidFill>
                <a:schemeClr val="tx1"/>
              </a:solidFill>
              <a:latin typeface="Montserrat Light" pitchFamily="2" charset="77"/>
              <a:ea typeface="Noto Sans"/>
              <a:cs typeface="Noto Sans"/>
              <a:sym typeface="Calibri"/>
            </a:endParaRPr>
          </a:p>
          <a:p>
            <a:pPr marL="171450" lvl="0" indent="-171450">
              <a:buClr>
                <a:srgbClr val="34495E"/>
              </a:buClr>
              <a:buSzPts val="837"/>
              <a:buFont typeface="Wingdings" pitchFamily="2" charset="2"/>
              <a:buChar char="ü"/>
            </a:pPr>
            <a:r>
              <a:rPr lang="es-ES_tradnl" sz="900" dirty="0">
                <a:solidFill>
                  <a:schemeClr val="tx1"/>
                </a:solidFill>
                <a:latin typeface="Montserrat Light" pitchFamily="2" charset="77"/>
                <a:ea typeface="Noto Sans"/>
                <a:cs typeface="Noto Sans"/>
                <a:sym typeface="Noto Sans"/>
              </a:rPr>
              <a:t>Solapamiento semántico entre expresiones sutiles (</a:t>
            </a:r>
            <a:r>
              <a:rPr lang="es-ES_tradnl" sz="900" dirty="0" err="1">
                <a:solidFill>
                  <a:schemeClr val="tx1"/>
                </a:solidFill>
                <a:latin typeface="Montserrat Light" pitchFamily="2" charset="77"/>
                <a:ea typeface="Noto Sans"/>
                <a:cs typeface="Noto Sans"/>
                <a:sym typeface="Noto Sans"/>
              </a:rPr>
              <a:t>fear</a:t>
            </a:r>
            <a:r>
              <a:rPr lang="es-ES_tradnl" sz="900" dirty="0">
                <a:solidFill>
                  <a:schemeClr val="tx1"/>
                </a:solidFill>
                <a:latin typeface="Montserrat Light" pitchFamily="2" charset="77"/>
                <a:ea typeface="Noto Sans"/>
                <a:cs typeface="Noto Sans"/>
                <a:sym typeface="Noto Sans"/>
              </a:rPr>
              <a:t> vs </a:t>
            </a:r>
            <a:r>
              <a:rPr lang="es-ES_tradnl" sz="900" dirty="0" err="1">
                <a:solidFill>
                  <a:schemeClr val="tx1"/>
                </a:solidFill>
                <a:latin typeface="Montserrat Light" pitchFamily="2" charset="77"/>
                <a:ea typeface="Noto Sans"/>
                <a:cs typeface="Noto Sans"/>
                <a:sym typeface="Noto Sans"/>
              </a:rPr>
              <a:t>sad</a:t>
            </a:r>
            <a:r>
              <a:rPr lang="es-ES_tradnl" sz="900" dirty="0">
                <a:solidFill>
                  <a:schemeClr val="tx1"/>
                </a:solidFill>
                <a:latin typeface="Montserrat Light" pitchFamily="2" charset="77"/>
                <a:ea typeface="Noto Sans"/>
                <a:cs typeface="Noto Sans"/>
                <a:sym typeface="Noto Sans"/>
              </a:rPr>
              <a:t>/</a:t>
            </a:r>
            <a:r>
              <a:rPr lang="es-ES_tradnl" sz="900" dirty="0" err="1">
                <a:solidFill>
                  <a:schemeClr val="tx1"/>
                </a:solidFill>
                <a:latin typeface="Montserrat Light" pitchFamily="2" charset="77"/>
                <a:ea typeface="Noto Sans"/>
                <a:cs typeface="Noto Sans"/>
                <a:sym typeface="Noto Sans"/>
              </a:rPr>
              <a:t>angry</a:t>
            </a:r>
            <a:r>
              <a:rPr lang="es-ES_tradnl" sz="900" dirty="0">
                <a:solidFill>
                  <a:schemeClr val="tx1"/>
                </a:solidFill>
                <a:latin typeface="Montserrat Light" pitchFamily="2" charset="77"/>
                <a:ea typeface="Noto Sans"/>
                <a:cs typeface="Noto Sans"/>
                <a:sym typeface="Noto Sans"/>
              </a:rPr>
              <a:t>).</a:t>
            </a:r>
            <a:endParaRPr lang="es-ES_tradnl" sz="900" dirty="0">
              <a:solidFill>
                <a:schemeClr val="tx1"/>
              </a:solidFill>
              <a:latin typeface="Montserrat Light" pitchFamily="2" charset="77"/>
              <a:ea typeface="Noto Sans"/>
              <a:cs typeface="Noto Sans"/>
              <a:sym typeface="Calibri"/>
            </a:endParaRPr>
          </a:p>
          <a:p>
            <a:pPr marL="171450" lvl="0" indent="-171450">
              <a:buClr>
                <a:srgbClr val="34495E"/>
              </a:buClr>
              <a:buSzPts val="837"/>
              <a:buFont typeface="Wingdings" pitchFamily="2" charset="2"/>
              <a:buChar char="ü"/>
            </a:pPr>
            <a:r>
              <a:rPr lang="es-ES_tradnl" sz="900" dirty="0">
                <a:solidFill>
                  <a:schemeClr val="tx1"/>
                </a:solidFill>
                <a:latin typeface="Montserrat Light" pitchFamily="2" charset="77"/>
                <a:ea typeface="Noto Sans"/>
                <a:cs typeface="Noto Sans"/>
                <a:sym typeface="Noto Sans"/>
              </a:rPr>
              <a:t>Transfer </a:t>
            </a:r>
            <a:r>
              <a:rPr lang="es-ES_tradnl" sz="900" dirty="0" err="1">
                <a:solidFill>
                  <a:schemeClr val="tx1"/>
                </a:solidFill>
                <a:latin typeface="Montserrat Light" pitchFamily="2" charset="77"/>
                <a:ea typeface="Noto Sans"/>
                <a:cs typeface="Noto Sans"/>
                <a:sym typeface="Noto Sans"/>
              </a:rPr>
              <a:t>learning</a:t>
            </a:r>
            <a:r>
              <a:rPr lang="es-ES_tradnl" sz="900" dirty="0">
                <a:solidFill>
                  <a:schemeClr val="tx1"/>
                </a:solidFill>
                <a:latin typeface="Montserrat Light" pitchFamily="2" charset="77"/>
                <a:ea typeface="Noto Sans"/>
                <a:cs typeface="Noto Sans"/>
                <a:sym typeface="Noto Sans"/>
              </a:rPr>
              <a:t> genérico no adapta bien a imágenes 48×48.</a:t>
            </a:r>
            <a:endParaRPr lang="es-ES_tradnl" sz="900" dirty="0">
              <a:solidFill>
                <a:schemeClr val="tx1"/>
              </a:solidFill>
              <a:latin typeface="Montserrat Light" pitchFamily="2" charset="77"/>
              <a:ea typeface="Noto Sans"/>
              <a:cs typeface="Noto Sans"/>
              <a:sym typeface="Calibri"/>
            </a:endParaRPr>
          </a:p>
        </p:txBody>
      </p:sp>
      <p:sp>
        <p:nvSpPr>
          <p:cNvPr id="194" name="Rectángulo 193">
            <a:extLst>
              <a:ext uri="{FF2B5EF4-FFF2-40B4-BE49-F238E27FC236}">
                <a16:creationId xmlns:a16="http://schemas.microsoft.com/office/drawing/2014/main" id="{87438AD7-2EE4-B86A-194D-ED94C53251C0}"/>
              </a:ext>
            </a:extLst>
          </p:cNvPr>
          <p:cNvSpPr/>
          <p:nvPr/>
        </p:nvSpPr>
        <p:spPr>
          <a:xfrm>
            <a:off x="5104636" y="2429532"/>
            <a:ext cx="4099360" cy="2124902"/>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4196812100"/>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FFFAA822-18CE-325B-48E3-880A58BBF84B}"/>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1BDED429-F754-CE2A-137C-5A0C897595F0}"/>
              </a:ext>
            </a:extLst>
          </p:cNvPr>
          <p:cNvSpPr/>
          <p:nvPr/>
        </p:nvSpPr>
        <p:spPr>
          <a:xfrm>
            <a:off x="-1" y="637674"/>
            <a:ext cx="6704022"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 name="Google Shape;14;p1">
            <a:extLst>
              <a:ext uri="{FF2B5EF4-FFF2-40B4-BE49-F238E27FC236}">
                <a16:creationId xmlns:a16="http://schemas.microsoft.com/office/drawing/2014/main" id="{8315EC70-3963-00F1-B4F5-915E5BCC2C1C}"/>
              </a:ext>
            </a:extLst>
          </p:cNvPr>
          <p:cNvSpPr/>
          <p:nvPr/>
        </p:nvSpPr>
        <p:spPr>
          <a:xfrm>
            <a:off x="635593" y="356656"/>
            <a:ext cx="7186554"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Viabilidad de las métricas</a:t>
            </a:r>
            <a:endParaRPr lang="es-ES_tradnl" sz="3800" b="1" u="none" strike="noStrike" cap="none" dirty="0">
              <a:solidFill>
                <a:schemeClr val="accent3"/>
              </a:solidFill>
              <a:latin typeface="Montserrat Black" pitchFamily="2" charset="77"/>
              <a:ea typeface="ADLaM Display" panose="02010000000000000000" pitchFamily="2" charset="77"/>
              <a:cs typeface="ADLaM Display" panose="02010000000000000000" pitchFamily="2" charset="77"/>
              <a:sym typeface="Calibri"/>
            </a:endParaRPr>
          </a:p>
        </p:txBody>
      </p:sp>
      <p:sp>
        <p:nvSpPr>
          <p:cNvPr id="4" name="CuadroTexto 3">
            <a:extLst>
              <a:ext uri="{FF2B5EF4-FFF2-40B4-BE49-F238E27FC236}">
                <a16:creationId xmlns:a16="http://schemas.microsoft.com/office/drawing/2014/main" id="{85B793EB-CBFA-8D17-91D0-87984856FA5D}"/>
              </a:ext>
            </a:extLst>
          </p:cNvPr>
          <p:cNvSpPr txBox="1"/>
          <p:nvPr/>
        </p:nvSpPr>
        <p:spPr>
          <a:xfrm>
            <a:off x="7323875" y="4696652"/>
            <a:ext cx="1547446" cy="253916"/>
          </a:xfrm>
          <a:prstGeom prst="rect">
            <a:avLst/>
          </a:prstGeom>
          <a:noFill/>
        </p:spPr>
        <p:txBody>
          <a:bodyPr wrap="square" rtlCol="0">
            <a:spAutoFit/>
          </a:bodyPr>
          <a:lstStyle/>
          <a:p>
            <a:pPr algn="r"/>
            <a:r>
              <a:rPr lang="es-ES_tradnl" sz="1050" b="1" dirty="0">
                <a:solidFill>
                  <a:schemeClr val="accent2"/>
                </a:solidFill>
                <a:latin typeface="Montserrat SemiBold" pitchFamily="2" charset="77"/>
              </a:rPr>
              <a:t>11</a:t>
            </a:r>
            <a:endParaRPr lang="es-ES_tradnl" b="1" noProof="0" dirty="0">
              <a:solidFill>
                <a:schemeClr val="accent2"/>
              </a:solidFill>
              <a:latin typeface="Montserrat SemiBold" pitchFamily="2" charset="77"/>
            </a:endParaRPr>
          </a:p>
        </p:txBody>
      </p:sp>
      <p:pic>
        <p:nvPicPr>
          <p:cNvPr id="5" name="Imagen 4" descr="Logotipo&#10;&#10;El contenido generado por IA puede ser incorrecto.">
            <a:extLst>
              <a:ext uri="{FF2B5EF4-FFF2-40B4-BE49-F238E27FC236}">
                <a16:creationId xmlns:a16="http://schemas.microsoft.com/office/drawing/2014/main" id="{6496E6F3-CBE0-107E-A677-581236169E3E}"/>
              </a:ext>
            </a:extLst>
          </p:cNvPr>
          <p:cNvPicPr>
            <a:picLocks noChangeAspect="1"/>
          </p:cNvPicPr>
          <p:nvPr/>
        </p:nvPicPr>
        <p:blipFill>
          <a:blip r:embed="rId4"/>
          <a:stretch>
            <a:fillRect/>
          </a:stretch>
        </p:blipFill>
        <p:spPr>
          <a:xfrm>
            <a:off x="7747462" y="279315"/>
            <a:ext cx="1123859" cy="292123"/>
          </a:xfrm>
          <a:prstGeom prst="rect">
            <a:avLst/>
          </a:prstGeom>
        </p:spPr>
      </p:pic>
      <p:sp>
        <p:nvSpPr>
          <p:cNvPr id="24" name="Rectángulo 23">
            <a:extLst>
              <a:ext uri="{FF2B5EF4-FFF2-40B4-BE49-F238E27FC236}">
                <a16:creationId xmlns:a16="http://schemas.microsoft.com/office/drawing/2014/main" id="{06E04541-F237-D02C-6CDE-2CE415EEA943}"/>
              </a:ext>
            </a:extLst>
          </p:cNvPr>
          <p:cNvSpPr/>
          <p:nvPr/>
        </p:nvSpPr>
        <p:spPr>
          <a:xfrm>
            <a:off x="5720862" y="1753772"/>
            <a:ext cx="4687961" cy="2397822"/>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6" name="Google Shape;17;p1">
            <a:extLst>
              <a:ext uri="{FF2B5EF4-FFF2-40B4-BE49-F238E27FC236}">
                <a16:creationId xmlns:a16="http://schemas.microsoft.com/office/drawing/2014/main" id="{72652C60-E690-FF0A-E210-DD70DEE3AB85}"/>
              </a:ext>
            </a:extLst>
          </p:cNvPr>
          <p:cNvSpPr/>
          <p:nvPr/>
        </p:nvSpPr>
        <p:spPr>
          <a:xfrm>
            <a:off x="964267" y="2125835"/>
            <a:ext cx="4488976" cy="846386"/>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RENDIMIENTO COMPARATIVO CON HUMANOS (FER2013)</a:t>
            </a:r>
          </a:p>
          <a:p>
            <a:pPr lvl="0">
              <a:buClr>
                <a:srgbClr val="34495E"/>
              </a:buClr>
              <a:buSzPts val="837"/>
            </a:pPr>
            <a:r>
              <a:rPr lang="es-ES_tradnl" sz="1100" dirty="0">
                <a:solidFill>
                  <a:schemeClr val="tx1"/>
                </a:solidFill>
                <a:latin typeface="Montserrat Light" pitchFamily="2" charset="77"/>
                <a:ea typeface="Noto Sans"/>
                <a:cs typeface="Noto Sans"/>
                <a:sym typeface="Noto Sans"/>
              </a:rPr>
              <a:t>En el </a:t>
            </a:r>
            <a:r>
              <a:rPr lang="es-ES_tradnl" sz="1100" dirty="0" err="1">
                <a:solidFill>
                  <a:schemeClr val="tx1"/>
                </a:solidFill>
                <a:latin typeface="Montserrat Light" pitchFamily="2" charset="77"/>
                <a:ea typeface="Noto Sans"/>
                <a:cs typeface="Noto Sans"/>
                <a:sym typeface="Noto Sans"/>
              </a:rPr>
              <a:t>dataset</a:t>
            </a:r>
            <a:r>
              <a:rPr lang="es-ES_tradnl" sz="1100" dirty="0">
                <a:solidFill>
                  <a:schemeClr val="tx1"/>
                </a:solidFill>
                <a:latin typeface="Montserrat Light" pitchFamily="2" charset="77"/>
                <a:ea typeface="Noto Sans"/>
                <a:cs typeface="Noto Sans"/>
                <a:sym typeface="Noto Sans"/>
              </a:rPr>
              <a:t> FER2013, el rendimiento humano estimado es de ~65.5% </a:t>
            </a:r>
            <a:r>
              <a:rPr lang="es-ES_tradnl" sz="1100" dirty="0" err="1">
                <a:solidFill>
                  <a:schemeClr val="tx1"/>
                </a:solidFill>
                <a:latin typeface="Montserrat Light" pitchFamily="2" charset="77"/>
                <a:ea typeface="Noto Sans"/>
                <a:cs typeface="Noto Sans"/>
                <a:sym typeface="Noto Sans"/>
              </a:rPr>
              <a:t>Accuracy</a:t>
            </a:r>
            <a:r>
              <a:rPr lang="es-ES_tradnl" sz="1100" dirty="0">
                <a:solidFill>
                  <a:schemeClr val="tx1"/>
                </a:solidFill>
                <a:latin typeface="Montserrat Light" pitchFamily="2" charset="77"/>
                <a:ea typeface="Noto Sans"/>
                <a:cs typeface="Noto Sans"/>
                <a:sym typeface="Noto Sans"/>
              </a:rPr>
              <a:t>. El modelo del Proyecto Júpiter (64.54% </a:t>
            </a:r>
            <a:r>
              <a:rPr lang="es-ES_tradnl" sz="1100" dirty="0" err="1">
                <a:solidFill>
                  <a:schemeClr val="tx1"/>
                </a:solidFill>
                <a:latin typeface="Montserrat Light" pitchFamily="2" charset="77"/>
                <a:ea typeface="Noto Sans"/>
                <a:cs typeface="Noto Sans"/>
                <a:sym typeface="Noto Sans"/>
              </a:rPr>
              <a:t>Accuracy</a:t>
            </a:r>
            <a:r>
              <a:rPr lang="es-ES_tradnl" sz="1100" dirty="0">
                <a:solidFill>
                  <a:schemeClr val="tx1"/>
                </a:solidFill>
                <a:latin typeface="Montserrat Light" pitchFamily="2" charset="77"/>
                <a:ea typeface="Noto Sans"/>
                <a:cs typeface="Noto Sans"/>
                <a:sym typeface="Noto Sans"/>
              </a:rPr>
              <a:t>) se encuentra muy cerca de este </a:t>
            </a:r>
            <a:r>
              <a:rPr lang="es-ES_tradnl" sz="1100" dirty="0" err="1">
                <a:solidFill>
                  <a:schemeClr val="tx1"/>
                </a:solidFill>
                <a:latin typeface="Montserrat Light" pitchFamily="2" charset="77"/>
                <a:ea typeface="Noto Sans"/>
                <a:cs typeface="Noto Sans"/>
                <a:sym typeface="Noto Sans"/>
              </a:rPr>
              <a:t>baseline</a:t>
            </a:r>
            <a:r>
              <a:rPr lang="es-ES_tradnl" sz="1100" dirty="0">
                <a:solidFill>
                  <a:schemeClr val="tx1"/>
                </a:solidFill>
                <a:latin typeface="Montserrat Light" pitchFamily="2" charset="77"/>
                <a:ea typeface="Noto Sans"/>
                <a:cs typeface="Noto Sans"/>
                <a:sym typeface="Noto Sans"/>
              </a:rPr>
              <a:t>, demostrando una capacidad competitiva.</a:t>
            </a:r>
            <a:endParaRPr lang="es-ES_tradnl" sz="1100" dirty="0">
              <a:solidFill>
                <a:schemeClr val="tx1"/>
              </a:solidFill>
              <a:latin typeface="Montserrat Light" pitchFamily="2" charset="77"/>
              <a:ea typeface="Noto Sans"/>
              <a:cs typeface="Noto Sans"/>
              <a:sym typeface="Calibri"/>
            </a:endParaRPr>
          </a:p>
        </p:txBody>
      </p:sp>
      <p:sp>
        <p:nvSpPr>
          <p:cNvPr id="28" name="Google Shape;17;p1">
            <a:extLst>
              <a:ext uri="{FF2B5EF4-FFF2-40B4-BE49-F238E27FC236}">
                <a16:creationId xmlns:a16="http://schemas.microsoft.com/office/drawing/2014/main" id="{74D83153-2D7F-7A65-7651-CA6B6645DCCA}"/>
              </a:ext>
            </a:extLst>
          </p:cNvPr>
          <p:cNvSpPr/>
          <p:nvPr/>
        </p:nvSpPr>
        <p:spPr>
          <a:xfrm>
            <a:off x="964264" y="1178981"/>
            <a:ext cx="4488977" cy="846386"/>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dirty="0">
                <a:solidFill>
                  <a:schemeClr val="accent3"/>
                </a:solidFill>
                <a:latin typeface="Montserrat ExtraBold" pitchFamily="2" charset="77"/>
                <a:ea typeface="Noto Sans"/>
                <a:cs typeface="Noto Sans"/>
                <a:sym typeface="Noto Sans"/>
              </a:rPr>
              <a:t>SUPERACIÓN DEL NIVEL DE AZAR</a:t>
            </a:r>
            <a:endParaRPr lang="es-ES_tradnl" sz="1100" b="1" u="none" strike="noStrike" cap="none" noProof="0" dirty="0">
              <a:solidFill>
                <a:schemeClr val="accent3"/>
              </a:solidFill>
              <a:latin typeface="Montserrat ExtraBold" pitchFamily="2" charset="77"/>
              <a:ea typeface="Noto Sans"/>
              <a:cs typeface="Noto Sans"/>
              <a:sym typeface="Noto Sans"/>
            </a:endParaRPr>
          </a:p>
          <a:p>
            <a:pPr lvl="0">
              <a:buClr>
                <a:srgbClr val="34495E"/>
              </a:buClr>
              <a:buSzPts val="837"/>
            </a:pPr>
            <a:r>
              <a:rPr lang="es-ES_tradnl" sz="1100" dirty="0">
                <a:solidFill>
                  <a:schemeClr val="tx1"/>
                </a:solidFill>
                <a:latin typeface="Montserrat Light" pitchFamily="2" charset="77"/>
                <a:ea typeface="Noto Sans"/>
                <a:cs typeface="Noto Sans"/>
                <a:sym typeface="Noto Sans"/>
              </a:rPr>
              <a:t>El modelo del Proyecto Júpiter (64.54% </a:t>
            </a:r>
            <a:r>
              <a:rPr lang="es-ES_tradnl" sz="1100" dirty="0" err="1">
                <a:solidFill>
                  <a:schemeClr val="tx1"/>
                </a:solidFill>
                <a:latin typeface="Montserrat Light" pitchFamily="2" charset="77"/>
                <a:ea typeface="Noto Sans"/>
                <a:cs typeface="Noto Sans"/>
                <a:sym typeface="Noto Sans"/>
              </a:rPr>
              <a:t>Accuracy</a:t>
            </a:r>
            <a:r>
              <a:rPr lang="es-ES_tradnl" sz="1100" dirty="0">
                <a:solidFill>
                  <a:schemeClr val="tx1"/>
                </a:solidFill>
                <a:latin typeface="Montserrat Light" pitchFamily="2" charset="77"/>
                <a:ea typeface="Noto Sans"/>
                <a:cs typeface="Noto Sans"/>
                <a:sym typeface="Noto Sans"/>
              </a:rPr>
              <a:t>) supera significativamente el nivel de azar para 7 emociones (14.29% </a:t>
            </a:r>
            <a:r>
              <a:rPr lang="es-ES_tradnl" sz="1100" dirty="0" err="1">
                <a:solidFill>
                  <a:schemeClr val="tx1"/>
                </a:solidFill>
                <a:latin typeface="Montserrat Light" pitchFamily="2" charset="77"/>
                <a:ea typeface="Noto Sans"/>
                <a:cs typeface="Noto Sans"/>
                <a:sym typeface="Noto Sans"/>
              </a:rPr>
              <a:t>Accuracy</a:t>
            </a:r>
            <a:r>
              <a:rPr lang="es-ES_tradnl" sz="1100" dirty="0">
                <a:solidFill>
                  <a:schemeClr val="tx1"/>
                </a:solidFill>
                <a:latin typeface="Montserrat Light" pitchFamily="2" charset="77"/>
                <a:ea typeface="Noto Sans"/>
                <a:cs typeface="Noto Sans"/>
                <a:sym typeface="Noto Sans"/>
              </a:rPr>
              <a:t>), siendo aproximadamente 4.5 veces más preciso que una predicción aleatoria.</a:t>
            </a:r>
            <a:endParaRPr lang="es-ES_tradnl" sz="1100" dirty="0">
              <a:solidFill>
                <a:schemeClr val="tx1"/>
              </a:solidFill>
              <a:latin typeface="Montserrat Light" pitchFamily="2" charset="77"/>
              <a:ea typeface="Noto Sans"/>
              <a:cs typeface="Noto Sans"/>
              <a:sym typeface="Calibri"/>
            </a:endParaRPr>
          </a:p>
        </p:txBody>
      </p:sp>
      <p:sp>
        <p:nvSpPr>
          <p:cNvPr id="29" name="Google Shape;17;p1">
            <a:extLst>
              <a:ext uri="{FF2B5EF4-FFF2-40B4-BE49-F238E27FC236}">
                <a16:creationId xmlns:a16="http://schemas.microsoft.com/office/drawing/2014/main" id="{BD3D65C2-5520-B0A2-1A1E-9BDCE6070CDB}"/>
              </a:ext>
            </a:extLst>
          </p:cNvPr>
          <p:cNvSpPr/>
          <p:nvPr/>
        </p:nvSpPr>
        <p:spPr>
          <a:xfrm>
            <a:off x="964266" y="3072689"/>
            <a:ext cx="4488975" cy="846386"/>
          </a:xfrm>
          <a:prstGeom prst="rect">
            <a:avLst/>
          </a:prstGeom>
          <a:noFill/>
          <a:ln>
            <a:noFill/>
          </a:ln>
        </p:spPr>
        <p:txBody>
          <a:bodyPr spcFirstLastPara="1" wrap="square" lIns="0" tIns="0" rIns="0" bIns="0" anchor="ctr" anchorCtr="0">
            <a:spAutoFit/>
          </a:bodyPr>
          <a:lstStyle/>
          <a:p>
            <a:pPr lvl="0">
              <a:buClr>
                <a:srgbClr val="FFFFFF"/>
              </a:buClr>
              <a:buSzPts val="1238"/>
            </a:pPr>
            <a:r>
              <a:rPr lang="es-ES_tradnl" sz="1100" b="1" dirty="0">
                <a:solidFill>
                  <a:schemeClr val="accent3"/>
                </a:solidFill>
                <a:latin typeface="Montserrat ExtraBold" pitchFamily="2" charset="77"/>
                <a:ea typeface="Noto Sans"/>
                <a:cs typeface="Noto Sans"/>
                <a:sym typeface="Noto Sans"/>
              </a:rPr>
              <a:t>CONTEXTO DE COMPLEJIDAD</a:t>
            </a:r>
          </a:p>
          <a:p>
            <a:pPr>
              <a:buClr>
                <a:srgbClr val="34495E"/>
              </a:buClr>
              <a:buSzPts val="837"/>
            </a:pPr>
            <a:r>
              <a:rPr lang="es-ES_tradnl" sz="1100" dirty="0">
                <a:solidFill>
                  <a:schemeClr val="tx1"/>
                </a:solidFill>
                <a:latin typeface="Montserrat Light" pitchFamily="2" charset="77"/>
                <a:ea typeface="Noto Sans"/>
                <a:cs typeface="Noto Sans"/>
                <a:sym typeface="Noto Sans"/>
              </a:rPr>
              <a:t>Estudios muestran que el rendimiento humano en tareas de reconocimiento de emociones puede variar (41%-72% </a:t>
            </a:r>
            <a:r>
              <a:rPr lang="es-ES_tradnl" sz="1100" dirty="0" err="1">
                <a:solidFill>
                  <a:schemeClr val="tx1"/>
                </a:solidFill>
                <a:latin typeface="Montserrat Light" pitchFamily="2" charset="77"/>
                <a:ea typeface="Noto Sans"/>
                <a:cs typeface="Noto Sans"/>
                <a:sym typeface="Noto Sans"/>
              </a:rPr>
              <a:t>Accuracy</a:t>
            </a:r>
            <a:r>
              <a:rPr lang="es-ES_tradnl" sz="1100" dirty="0">
                <a:solidFill>
                  <a:schemeClr val="tx1"/>
                </a:solidFill>
                <a:latin typeface="Montserrat Light" pitchFamily="2" charset="77"/>
                <a:ea typeface="Noto Sans"/>
                <a:cs typeface="Noto Sans"/>
                <a:sym typeface="Noto Sans"/>
              </a:rPr>
              <a:t>) y ser inferior en contextos más complejos o con mayor número de emociones.</a:t>
            </a:r>
            <a:endParaRPr lang="es-ES_tradnl" sz="1100" dirty="0">
              <a:solidFill>
                <a:schemeClr val="tx1"/>
              </a:solidFill>
              <a:latin typeface="Montserrat Light" pitchFamily="2" charset="77"/>
              <a:ea typeface="Noto Sans"/>
              <a:cs typeface="Noto Sans"/>
              <a:sym typeface="Calibri"/>
            </a:endParaRPr>
          </a:p>
        </p:txBody>
      </p:sp>
      <p:sp>
        <p:nvSpPr>
          <p:cNvPr id="30" name="Google Shape;17;p1">
            <a:extLst>
              <a:ext uri="{FF2B5EF4-FFF2-40B4-BE49-F238E27FC236}">
                <a16:creationId xmlns:a16="http://schemas.microsoft.com/office/drawing/2014/main" id="{33A9D5AD-63F7-30E8-4FDF-F60A830CDA21}"/>
              </a:ext>
            </a:extLst>
          </p:cNvPr>
          <p:cNvSpPr/>
          <p:nvPr/>
        </p:nvSpPr>
        <p:spPr>
          <a:xfrm>
            <a:off x="964263" y="4019544"/>
            <a:ext cx="4488978" cy="677108"/>
          </a:xfrm>
          <a:prstGeom prst="rect">
            <a:avLst/>
          </a:prstGeom>
          <a:noFill/>
          <a:ln>
            <a:noFill/>
          </a:ln>
        </p:spPr>
        <p:txBody>
          <a:bodyPr spcFirstLastPara="1" wrap="square" lIns="0" tIns="0" rIns="0" bIns="0" anchor="ctr" anchorCtr="0">
            <a:spAutoFit/>
          </a:bodyPr>
          <a:lstStyle/>
          <a:p>
            <a:pPr lvl="0">
              <a:buClr>
                <a:srgbClr val="FFFFFF"/>
              </a:buClr>
              <a:buSzPts val="1238"/>
            </a:pPr>
            <a:r>
              <a:rPr lang="es-ES_tradnl" sz="1100" b="1" dirty="0">
                <a:solidFill>
                  <a:schemeClr val="accent3"/>
                </a:solidFill>
                <a:latin typeface="Montserrat ExtraBold" pitchFamily="2" charset="77"/>
                <a:ea typeface="Noto Sans"/>
                <a:cs typeface="Noto Sans"/>
                <a:sym typeface="Noto Sans"/>
              </a:rPr>
              <a:t>VIABILIDAD Y POTENCIAL</a:t>
            </a:r>
          </a:p>
          <a:p>
            <a:pPr lvl="0">
              <a:buClr>
                <a:srgbClr val="34495E"/>
              </a:buClr>
              <a:buSzPts val="837"/>
            </a:pPr>
            <a:r>
              <a:rPr lang="es-ES_tradnl" sz="1100" dirty="0">
                <a:solidFill>
                  <a:schemeClr val="tx1"/>
                </a:solidFill>
                <a:latin typeface="Montserrat Light" pitchFamily="2" charset="77"/>
                <a:ea typeface="Noto Sans"/>
                <a:cs typeface="Noto Sans"/>
                <a:sym typeface="Noto Sans"/>
              </a:rPr>
              <a:t>Las métricas obtenidas demuestran que el modelo es viable y robusto para la clasificación de emociones, ofreciendo una base sólida para la toma de decisiones estratégicas en </a:t>
            </a:r>
            <a:r>
              <a:rPr lang="es-ES_tradnl" sz="1100" dirty="0" err="1">
                <a:solidFill>
                  <a:schemeClr val="tx1"/>
                </a:solidFill>
                <a:latin typeface="Montserrat Light" pitchFamily="2" charset="77"/>
                <a:ea typeface="Noto Sans"/>
                <a:cs typeface="Noto Sans"/>
                <a:sym typeface="Noto Sans"/>
              </a:rPr>
              <a:t>PontIA</a:t>
            </a:r>
            <a:r>
              <a:rPr lang="es-ES_tradnl" sz="1100" dirty="0">
                <a:solidFill>
                  <a:schemeClr val="tx1"/>
                </a:solidFill>
                <a:latin typeface="Montserrat Light" pitchFamily="2" charset="77"/>
                <a:ea typeface="Noto Sans"/>
                <a:cs typeface="Noto Sans"/>
                <a:sym typeface="Noto Sans"/>
              </a:rPr>
              <a:t> </a:t>
            </a:r>
            <a:r>
              <a:rPr lang="es-ES_tradnl" sz="1100" dirty="0" err="1">
                <a:solidFill>
                  <a:schemeClr val="tx1"/>
                </a:solidFill>
                <a:latin typeface="Montserrat Light" pitchFamily="2" charset="77"/>
                <a:ea typeface="Noto Sans"/>
                <a:cs typeface="Noto Sans"/>
                <a:sym typeface="Noto Sans"/>
              </a:rPr>
              <a:t>World</a:t>
            </a:r>
            <a:r>
              <a:rPr lang="es-ES_tradnl" sz="1100" dirty="0">
                <a:solidFill>
                  <a:schemeClr val="tx1"/>
                </a:solidFill>
                <a:latin typeface="Montserrat Light" pitchFamily="2" charset="77"/>
                <a:ea typeface="Noto Sans"/>
                <a:cs typeface="Noto Sans"/>
                <a:sym typeface="Noto Sans"/>
              </a:rPr>
              <a:t>.</a:t>
            </a:r>
            <a:endParaRPr lang="es-ES_tradnl" sz="1100" dirty="0">
              <a:solidFill>
                <a:schemeClr val="tx1"/>
              </a:solidFill>
              <a:latin typeface="Montserrat Light" pitchFamily="2" charset="77"/>
              <a:ea typeface="Noto Sans"/>
              <a:cs typeface="Noto Sans"/>
              <a:sym typeface="Calibri"/>
            </a:endParaRPr>
          </a:p>
        </p:txBody>
      </p:sp>
      <p:sp>
        <p:nvSpPr>
          <p:cNvPr id="31" name="Estrella de 5 puntas 30">
            <a:extLst>
              <a:ext uri="{FF2B5EF4-FFF2-40B4-BE49-F238E27FC236}">
                <a16:creationId xmlns:a16="http://schemas.microsoft.com/office/drawing/2014/main" id="{951096CD-B8E2-F637-C66E-2C05CB9907D3}"/>
              </a:ext>
            </a:extLst>
          </p:cNvPr>
          <p:cNvSpPr/>
          <p:nvPr/>
        </p:nvSpPr>
        <p:spPr>
          <a:xfrm>
            <a:off x="712340" y="1202234"/>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2" name="Estrella de 5 puntas 31">
            <a:extLst>
              <a:ext uri="{FF2B5EF4-FFF2-40B4-BE49-F238E27FC236}">
                <a16:creationId xmlns:a16="http://schemas.microsoft.com/office/drawing/2014/main" id="{F16CFD5E-B165-0B2B-76C5-69813FCC8318}"/>
              </a:ext>
            </a:extLst>
          </p:cNvPr>
          <p:cNvSpPr/>
          <p:nvPr/>
        </p:nvSpPr>
        <p:spPr>
          <a:xfrm>
            <a:off x="713150" y="2151944"/>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3" name="Estrella de 5 puntas 32">
            <a:extLst>
              <a:ext uri="{FF2B5EF4-FFF2-40B4-BE49-F238E27FC236}">
                <a16:creationId xmlns:a16="http://schemas.microsoft.com/office/drawing/2014/main" id="{D0CEC409-FFA8-4724-EDCC-485A682A4624}"/>
              </a:ext>
            </a:extLst>
          </p:cNvPr>
          <p:cNvSpPr/>
          <p:nvPr/>
        </p:nvSpPr>
        <p:spPr>
          <a:xfrm>
            <a:off x="712340" y="3089873"/>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4" name="Estrella de 5 puntas 33">
            <a:extLst>
              <a:ext uri="{FF2B5EF4-FFF2-40B4-BE49-F238E27FC236}">
                <a16:creationId xmlns:a16="http://schemas.microsoft.com/office/drawing/2014/main" id="{0217EEB7-168C-DD51-32F8-28D9607319FC}"/>
              </a:ext>
            </a:extLst>
          </p:cNvPr>
          <p:cNvSpPr/>
          <p:nvPr/>
        </p:nvSpPr>
        <p:spPr>
          <a:xfrm>
            <a:off x="712340" y="4039580"/>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7" name="Google Shape;297;p12" descr="preencoded.png">
            <a:extLst>
              <a:ext uri="{FF2B5EF4-FFF2-40B4-BE49-F238E27FC236}">
                <a16:creationId xmlns:a16="http://schemas.microsoft.com/office/drawing/2014/main" id="{0169894E-0F32-06E6-8B83-0DAE3FE69D16}"/>
              </a:ext>
            </a:extLst>
          </p:cNvPr>
          <p:cNvPicPr preferRelativeResize="0"/>
          <p:nvPr/>
        </p:nvPicPr>
        <p:blipFill rotWithShape="1">
          <a:blip r:embed="rId5">
            <a:alphaModFix/>
          </a:blip>
          <a:srcRect/>
          <a:stretch/>
        </p:blipFill>
        <p:spPr>
          <a:xfrm>
            <a:off x="5811658" y="1938551"/>
            <a:ext cx="3059663" cy="2067340"/>
          </a:xfrm>
          <a:prstGeom prst="rect">
            <a:avLst/>
          </a:prstGeom>
          <a:noFill/>
          <a:ln>
            <a:noFill/>
          </a:ln>
        </p:spPr>
      </p:pic>
    </p:spTree>
    <p:extLst>
      <p:ext uri="{BB962C8B-B14F-4D97-AF65-F5344CB8AC3E}">
        <p14:creationId xmlns:p14="http://schemas.microsoft.com/office/powerpoint/2010/main" val="1642175872"/>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3A138D44-0C75-C34A-5BE4-1D9FA5AA5368}"/>
            </a:ext>
          </a:extLst>
        </p:cNvPr>
        <p:cNvGrpSpPr/>
        <p:nvPr/>
      </p:nvGrpSpPr>
      <p:grpSpPr>
        <a:xfrm>
          <a:off x="0" y="0"/>
          <a:ext cx="0" cy="0"/>
          <a:chOff x="0" y="0"/>
          <a:chExt cx="0" cy="0"/>
        </a:xfrm>
      </p:grpSpPr>
      <p:sp>
        <p:nvSpPr>
          <p:cNvPr id="304" name="Google Shape;304;p13" descr="preencoded.png">
            <a:extLst>
              <a:ext uri="{FF2B5EF4-FFF2-40B4-BE49-F238E27FC236}">
                <a16:creationId xmlns:a16="http://schemas.microsoft.com/office/drawing/2014/main" id="{87893070-25BE-3E2A-80DD-51E7F82B77CE}"/>
              </a:ext>
            </a:extLst>
          </p:cNvPr>
          <p:cNvSpPr/>
          <p:nvPr/>
        </p:nvSpPr>
        <p:spPr>
          <a:xfrm>
            <a:off x="0" y="0"/>
            <a:ext cx="9144000" cy="5143500"/>
          </a:xfrm>
          <a:prstGeom prst="rect">
            <a:avLst/>
          </a:prstGeom>
          <a:noFill/>
          <a:ln>
            <a:noFill/>
          </a:ln>
        </p:spPr>
        <p:txBody>
          <a:bodyPr/>
          <a:lstStyle/>
          <a:p>
            <a:endParaRPr lang="es-ES_tradnl" dirty="0"/>
          </a:p>
        </p:txBody>
      </p:sp>
      <p:sp>
        <p:nvSpPr>
          <p:cNvPr id="2" name="Rectángulo 1">
            <a:extLst>
              <a:ext uri="{FF2B5EF4-FFF2-40B4-BE49-F238E27FC236}">
                <a16:creationId xmlns:a16="http://schemas.microsoft.com/office/drawing/2014/main" id="{1CFAE598-111D-80C1-0C8E-CDFD71351D3F}"/>
              </a:ext>
            </a:extLst>
          </p:cNvPr>
          <p:cNvSpPr/>
          <p:nvPr/>
        </p:nvSpPr>
        <p:spPr>
          <a:xfrm>
            <a:off x="3110755" y="637674"/>
            <a:ext cx="3809998"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noProof="0" dirty="0"/>
          </a:p>
        </p:txBody>
      </p:sp>
      <p:sp>
        <p:nvSpPr>
          <p:cNvPr id="3" name="Google Shape;14;p1">
            <a:extLst>
              <a:ext uri="{FF2B5EF4-FFF2-40B4-BE49-F238E27FC236}">
                <a16:creationId xmlns:a16="http://schemas.microsoft.com/office/drawing/2014/main" id="{3DF635BC-C7C7-5731-43A3-2D5F834F0E54}"/>
              </a:ext>
            </a:extLst>
          </p:cNvPr>
          <p:cNvSpPr/>
          <p:nvPr/>
        </p:nvSpPr>
        <p:spPr>
          <a:xfrm>
            <a:off x="3746349" y="356656"/>
            <a:ext cx="5124972"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noProof="0"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IA generativa</a:t>
            </a:r>
          </a:p>
        </p:txBody>
      </p:sp>
      <p:sp>
        <p:nvSpPr>
          <p:cNvPr id="4" name="CuadroTexto 3">
            <a:extLst>
              <a:ext uri="{FF2B5EF4-FFF2-40B4-BE49-F238E27FC236}">
                <a16:creationId xmlns:a16="http://schemas.microsoft.com/office/drawing/2014/main" id="{C13CA4DD-C689-3B2B-BFB1-9FE0F3555E12}"/>
              </a:ext>
            </a:extLst>
          </p:cNvPr>
          <p:cNvSpPr txBox="1"/>
          <p:nvPr/>
        </p:nvSpPr>
        <p:spPr>
          <a:xfrm>
            <a:off x="7323875" y="4696652"/>
            <a:ext cx="1547446" cy="253916"/>
          </a:xfrm>
          <a:prstGeom prst="rect">
            <a:avLst/>
          </a:prstGeom>
          <a:noFill/>
        </p:spPr>
        <p:txBody>
          <a:bodyPr wrap="square" rtlCol="0">
            <a:spAutoFit/>
          </a:bodyPr>
          <a:lstStyle/>
          <a:p>
            <a:pPr algn="r"/>
            <a:r>
              <a:rPr lang="es-ES_tradnl" sz="1050" b="1" dirty="0">
                <a:solidFill>
                  <a:schemeClr val="accent2"/>
                </a:solidFill>
                <a:latin typeface="Montserrat SemiBold" pitchFamily="2" charset="77"/>
              </a:rPr>
              <a:t>12</a:t>
            </a:r>
            <a:endParaRPr lang="es-ES_tradnl" b="1" noProof="0" dirty="0">
              <a:solidFill>
                <a:schemeClr val="accent2"/>
              </a:solidFill>
              <a:latin typeface="Montserrat SemiBold" pitchFamily="2" charset="77"/>
            </a:endParaRPr>
          </a:p>
        </p:txBody>
      </p:sp>
      <p:sp>
        <p:nvSpPr>
          <p:cNvPr id="5" name="Google Shape;17;p1">
            <a:extLst>
              <a:ext uri="{FF2B5EF4-FFF2-40B4-BE49-F238E27FC236}">
                <a16:creationId xmlns:a16="http://schemas.microsoft.com/office/drawing/2014/main" id="{4A5B7860-AF2B-A6D6-A7A5-6682970AB4F0}"/>
              </a:ext>
            </a:extLst>
          </p:cNvPr>
          <p:cNvSpPr/>
          <p:nvPr/>
        </p:nvSpPr>
        <p:spPr>
          <a:xfrm>
            <a:off x="4067532" y="1947538"/>
            <a:ext cx="4266820" cy="338554"/>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OBJETIVO</a:t>
            </a:r>
          </a:p>
          <a:p>
            <a:pPr lvl="0">
              <a:buClr>
                <a:srgbClr val="FFFFFF"/>
              </a:buClr>
              <a:buSzPts val="1238"/>
            </a:pPr>
            <a:r>
              <a:rPr lang="es-ES_tradnl" sz="1100" dirty="0">
                <a:solidFill>
                  <a:schemeClr val="tx1"/>
                </a:solidFill>
                <a:latin typeface="Montserrat Light" pitchFamily="2" charset="77"/>
                <a:ea typeface="Noto Sans"/>
                <a:cs typeface="Noto Sans"/>
                <a:sym typeface="Noto Sans"/>
              </a:rPr>
              <a:t>Mejorar la experiencia y valoraciones de los visitantes.</a:t>
            </a:r>
            <a:endParaRPr lang="es-ES_tradnl" sz="1100" dirty="0">
              <a:solidFill>
                <a:schemeClr val="tx1"/>
              </a:solidFill>
              <a:latin typeface="Montserrat Light" pitchFamily="2" charset="77"/>
              <a:ea typeface="Noto Sans"/>
              <a:cs typeface="Noto Sans"/>
              <a:sym typeface="Calibri"/>
            </a:endParaRPr>
          </a:p>
        </p:txBody>
      </p:sp>
      <p:sp>
        <p:nvSpPr>
          <p:cNvPr id="6" name="Google Shape;17;p1">
            <a:extLst>
              <a:ext uri="{FF2B5EF4-FFF2-40B4-BE49-F238E27FC236}">
                <a16:creationId xmlns:a16="http://schemas.microsoft.com/office/drawing/2014/main" id="{1AEBC4B3-E665-6A29-95B6-848FA09BBB57}"/>
              </a:ext>
            </a:extLst>
          </p:cNvPr>
          <p:cNvSpPr/>
          <p:nvPr/>
        </p:nvSpPr>
        <p:spPr>
          <a:xfrm>
            <a:off x="3746349" y="1246436"/>
            <a:ext cx="4389120" cy="184666"/>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dirty="0">
                <a:solidFill>
                  <a:schemeClr val="tx1"/>
                </a:solidFill>
                <a:latin typeface="Montserrat ExtraBold" pitchFamily="2" charset="77"/>
                <a:ea typeface="Noto Sans"/>
                <a:cs typeface="Noto Sans"/>
                <a:sym typeface="Noto Sans"/>
              </a:rPr>
              <a:t>RESUMEN</a:t>
            </a:r>
            <a:endParaRPr lang="es-ES_tradnl" sz="1200" b="1" u="none" strike="noStrike" cap="none" noProof="0" dirty="0">
              <a:solidFill>
                <a:schemeClr val="tx1"/>
              </a:solidFill>
              <a:latin typeface="Montserrat ExtraBold" pitchFamily="2" charset="77"/>
              <a:ea typeface="Noto Sans"/>
              <a:cs typeface="Noto Sans"/>
              <a:sym typeface="Noto Sans"/>
            </a:endParaRPr>
          </a:p>
        </p:txBody>
      </p:sp>
      <p:sp>
        <p:nvSpPr>
          <p:cNvPr id="7" name="Google Shape;17;p1">
            <a:extLst>
              <a:ext uri="{FF2B5EF4-FFF2-40B4-BE49-F238E27FC236}">
                <a16:creationId xmlns:a16="http://schemas.microsoft.com/office/drawing/2014/main" id="{59BFE35F-93CC-3EDE-94C2-3CEB33E681BE}"/>
              </a:ext>
            </a:extLst>
          </p:cNvPr>
          <p:cNvSpPr/>
          <p:nvPr/>
        </p:nvSpPr>
        <p:spPr>
          <a:xfrm>
            <a:off x="4067532" y="1512765"/>
            <a:ext cx="4266820" cy="338554"/>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dirty="0">
                <a:solidFill>
                  <a:schemeClr val="accent3"/>
                </a:solidFill>
                <a:latin typeface="Montserrat ExtraBold" pitchFamily="2" charset="77"/>
                <a:ea typeface="Noto Sans"/>
                <a:cs typeface="Noto Sans"/>
                <a:sym typeface="Noto Sans"/>
              </a:rPr>
              <a:t>PROBLEMA</a:t>
            </a:r>
            <a:endParaRPr lang="es-ES_tradnl" sz="1100" b="1" u="none" strike="noStrike" cap="none" noProof="0" dirty="0">
              <a:solidFill>
                <a:schemeClr val="accent3"/>
              </a:solidFill>
              <a:latin typeface="Montserrat ExtraBold" pitchFamily="2" charset="77"/>
              <a:ea typeface="Noto Sans"/>
              <a:cs typeface="Noto Sans"/>
              <a:sym typeface="Noto Sans"/>
            </a:endParaRPr>
          </a:p>
          <a:p>
            <a:pPr lvl="0">
              <a:buClr>
                <a:srgbClr val="FFFFFF"/>
              </a:buClr>
              <a:buSzPts val="1238"/>
            </a:pPr>
            <a:r>
              <a:rPr lang="es-ES_tradnl" sz="1100" dirty="0">
                <a:solidFill>
                  <a:schemeClr val="tx1"/>
                </a:solidFill>
                <a:latin typeface="Montserrat Light" pitchFamily="2" charset="77"/>
                <a:ea typeface="Noto Sans"/>
                <a:cs typeface="Noto Sans"/>
                <a:sym typeface="Noto Sans"/>
              </a:rPr>
              <a:t>Valoraciones bajas en atracciones (media de 5 sobre 10).</a:t>
            </a:r>
            <a:endParaRPr lang="es-ES_tradnl" sz="1100" dirty="0">
              <a:solidFill>
                <a:schemeClr val="tx1"/>
              </a:solidFill>
              <a:latin typeface="Montserrat Light" pitchFamily="2" charset="77"/>
              <a:ea typeface="Noto Sans"/>
              <a:cs typeface="Noto Sans"/>
              <a:sym typeface="Calibri"/>
            </a:endParaRPr>
          </a:p>
        </p:txBody>
      </p:sp>
      <p:sp>
        <p:nvSpPr>
          <p:cNvPr id="8" name="Google Shape;17;p1">
            <a:extLst>
              <a:ext uri="{FF2B5EF4-FFF2-40B4-BE49-F238E27FC236}">
                <a16:creationId xmlns:a16="http://schemas.microsoft.com/office/drawing/2014/main" id="{9A1D1478-B540-E51F-B969-21D181A7DDAE}"/>
              </a:ext>
            </a:extLst>
          </p:cNvPr>
          <p:cNvSpPr/>
          <p:nvPr/>
        </p:nvSpPr>
        <p:spPr>
          <a:xfrm>
            <a:off x="4067532" y="2382311"/>
            <a:ext cx="4266820" cy="507831"/>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SOLUCIÓN</a:t>
            </a:r>
          </a:p>
          <a:p>
            <a:pPr lvl="0">
              <a:buClr>
                <a:srgbClr val="FFFFFF"/>
              </a:buClr>
              <a:buSzPts val="1238"/>
            </a:pPr>
            <a:r>
              <a:rPr lang="es-ES_tradnl" sz="1100" dirty="0">
                <a:solidFill>
                  <a:schemeClr val="tx1"/>
                </a:solidFill>
                <a:latin typeface="Montserrat Light" pitchFamily="2" charset="77"/>
                <a:ea typeface="Noto Sans"/>
                <a:cs typeface="Noto Sans"/>
                <a:sym typeface="Noto Sans"/>
              </a:rPr>
              <a:t>IA generativa para personalización de la experiencia en tiempo real.</a:t>
            </a:r>
            <a:endParaRPr lang="es-ES_tradnl" sz="1100" dirty="0">
              <a:solidFill>
                <a:schemeClr val="tx1"/>
              </a:solidFill>
              <a:latin typeface="Montserrat Light" pitchFamily="2" charset="77"/>
              <a:ea typeface="Noto Sans"/>
              <a:cs typeface="Noto Sans"/>
              <a:sym typeface="Calibri"/>
            </a:endParaRPr>
          </a:p>
        </p:txBody>
      </p:sp>
      <p:sp>
        <p:nvSpPr>
          <p:cNvPr id="10" name="Estrella de 5 puntas 9">
            <a:extLst>
              <a:ext uri="{FF2B5EF4-FFF2-40B4-BE49-F238E27FC236}">
                <a16:creationId xmlns:a16="http://schemas.microsoft.com/office/drawing/2014/main" id="{DD1CF684-41C6-1C7B-06AB-F9523777B255}"/>
              </a:ext>
            </a:extLst>
          </p:cNvPr>
          <p:cNvSpPr/>
          <p:nvPr/>
        </p:nvSpPr>
        <p:spPr>
          <a:xfrm>
            <a:off x="3815605" y="1532679"/>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Estrella de 5 puntas 10">
            <a:extLst>
              <a:ext uri="{FF2B5EF4-FFF2-40B4-BE49-F238E27FC236}">
                <a16:creationId xmlns:a16="http://schemas.microsoft.com/office/drawing/2014/main" id="{3D52D409-47A6-5D6C-C271-5759B3159D0C}"/>
              </a:ext>
            </a:extLst>
          </p:cNvPr>
          <p:cNvSpPr/>
          <p:nvPr/>
        </p:nvSpPr>
        <p:spPr>
          <a:xfrm>
            <a:off x="3815605" y="1973000"/>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2" name="Estrella de 5 puntas 11">
            <a:extLst>
              <a:ext uri="{FF2B5EF4-FFF2-40B4-BE49-F238E27FC236}">
                <a16:creationId xmlns:a16="http://schemas.microsoft.com/office/drawing/2014/main" id="{662A4520-D268-9529-87D5-6C6EA26C846B}"/>
              </a:ext>
            </a:extLst>
          </p:cNvPr>
          <p:cNvSpPr/>
          <p:nvPr/>
        </p:nvSpPr>
        <p:spPr>
          <a:xfrm>
            <a:off x="3815605" y="2407222"/>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15" name="Imagen 14" descr="Logotipo&#10;&#10;El contenido generado por IA puede ser incorrecto.">
            <a:extLst>
              <a:ext uri="{FF2B5EF4-FFF2-40B4-BE49-F238E27FC236}">
                <a16:creationId xmlns:a16="http://schemas.microsoft.com/office/drawing/2014/main" id="{967FAEAF-05F6-7131-20F8-B86CE59A884F}"/>
              </a:ext>
            </a:extLst>
          </p:cNvPr>
          <p:cNvPicPr>
            <a:picLocks noChangeAspect="1"/>
          </p:cNvPicPr>
          <p:nvPr/>
        </p:nvPicPr>
        <p:blipFill>
          <a:blip r:embed="rId3"/>
          <a:stretch>
            <a:fillRect/>
          </a:stretch>
        </p:blipFill>
        <p:spPr>
          <a:xfrm>
            <a:off x="7747462" y="279315"/>
            <a:ext cx="1123859" cy="292123"/>
          </a:xfrm>
          <a:prstGeom prst="rect">
            <a:avLst/>
          </a:prstGeom>
        </p:spPr>
      </p:pic>
      <p:pic>
        <p:nvPicPr>
          <p:cNvPr id="20" name="Imagen 19" descr="Una torre con un puente al fondo&#10;&#10;El contenido generado por IA puede ser incorrecto.">
            <a:extLst>
              <a:ext uri="{FF2B5EF4-FFF2-40B4-BE49-F238E27FC236}">
                <a16:creationId xmlns:a16="http://schemas.microsoft.com/office/drawing/2014/main" id="{44208F35-AA28-575F-F630-3530C75AD652}"/>
              </a:ext>
            </a:extLst>
          </p:cNvPr>
          <p:cNvPicPr>
            <a:picLocks noChangeAspect="1"/>
          </p:cNvPicPr>
          <p:nvPr/>
        </p:nvPicPr>
        <p:blipFill>
          <a:blip r:embed="rId4"/>
          <a:srcRect l="9289"/>
          <a:stretch>
            <a:fillRect/>
          </a:stretch>
        </p:blipFill>
        <p:spPr>
          <a:xfrm>
            <a:off x="0" y="0"/>
            <a:ext cx="3110755" cy="5143500"/>
          </a:xfrm>
          <a:prstGeom prst="rect">
            <a:avLst/>
          </a:prstGeom>
        </p:spPr>
      </p:pic>
      <p:sp>
        <p:nvSpPr>
          <p:cNvPr id="22" name="Google Shape;17;p1">
            <a:extLst>
              <a:ext uri="{FF2B5EF4-FFF2-40B4-BE49-F238E27FC236}">
                <a16:creationId xmlns:a16="http://schemas.microsoft.com/office/drawing/2014/main" id="{342AC687-301D-43D8-FAC1-DD864E1712BA}"/>
              </a:ext>
            </a:extLst>
          </p:cNvPr>
          <p:cNvSpPr/>
          <p:nvPr/>
        </p:nvSpPr>
        <p:spPr>
          <a:xfrm>
            <a:off x="3746349" y="3003218"/>
            <a:ext cx="4536628" cy="692497"/>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u="none" strike="noStrike" cap="none" noProof="0" dirty="0">
                <a:solidFill>
                  <a:schemeClr val="tx1"/>
                </a:solidFill>
                <a:latin typeface="Montserrat ExtraBold" pitchFamily="2" charset="77"/>
                <a:ea typeface="Noto Sans"/>
                <a:cs typeface="Noto Sans"/>
                <a:sym typeface="Noto Sans"/>
              </a:rPr>
              <a:t>CASOS DE USO</a:t>
            </a:r>
            <a:endParaRPr lang="es-ES_tradnl" sz="1050" b="1" u="none" strike="noStrike" cap="none" noProof="0" dirty="0">
              <a:solidFill>
                <a:schemeClr val="accent3"/>
              </a:solidFill>
              <a:latin typeface="Montserrat ExtraBold" pitchFamily="2" charset="77"/>
              <a:ea typeface="Noto Sans"/>
              <a:cs typeface="Noto Sans"/>
              <a:sym typeface="Noto Sans"/>
            </a:endParaRPr>
          </a:p>
          <a:p>
            <a:pPr marL="171450" lvl="0" indent="-171450">
              <a:buClr>
                <a:srgbClr val="34495E"/>
              </a:buClr>
              <a:buSzPts val="837"/>
              <a:buFont typeface="Wingdings" pitchFamily="2" charset="2"/>
              <a:buChar char="ü"/>
            </a:pPr>
            <a:r>
              <a:rPr lang="es-ES_tradnl" sz="1100" dirty="0">
                <a:solidFill>
                  <a:schemeClr val="tx1"/>
                </a:solidFill>
                <a:latin typeface="Montserrat Light" pitchFamily="2" charset="77"/>
                <a:ea typeface="Noto Sans"/>
                <a:cs typeface="Noto Sans"/>
                <a:sym typeface="Noto Sans"/>
              </a:rPr>
              <a:t>Itinerario personalizado con tiempos de espera en tiempo real.</a:t>
            </a:r>
            <a:endParaRPr lang="es-ES_tradnl" sz="1100" dirty="0">
              <a:solidFill>
                <a:schemeClr val="tx1"/>
              </a:solidFill>
              <a:latin typeface="Montserrat Light" pitchFamily="2" charset="77"/>
              <a:ea typeface="Noto Sans"/>
              <a:cs typeface="Noto Sans"/>
              <a:sym typeface="Calibri"/>
            </a:endParaRPr>
          </a:p>
          <a:p>
            <a:pPr marL="171450" lvl="0" indent="-171450">
              <a:buClr>
                <a:srgbClr val="34495E"/>
              </a:buClr>
              <a:buSzPts val="837"/>
              <a:buFont typeface="Wingdings" pitchFamily="2" charset="2"/>
              <a:buChar char="ü"/>
            </a:pPr>
            <a:r>
              <a:rPr lang="es-ES_tradnl" sz="1100" dirty="0">
                <a:solidFill>
                  <a:schemeClr val="tx1"/>
                </a:solidFill>
                <a:latin typeface="Montserrat Light" pitchFamily="2" charset="77"/>
                <a:ea typeface="Noto Sans"/>
                <a:cs typeface="Noto Sans"/>
                <a:sym typeface="Noto Sans"/>
              </a:rPr>
              <a:t>Chat para incidencias y dudas del usuario.</a:t>
            </a:r>
            <a:endParaRPr lang="es-ES_tradnl" sz="1100" dirty="0">
              <a:solidFill>
                <a:schemeClr val="tx1"/>
              </a:solidFill>
              <a:latin typeface="Montserrat Light" pitchFamily="2" charset="77"/>
              <a:ea typeface="Noto Sans"/>
              <a:cs typeface="Noto Sans"/>
              <a:sym typeface="Calibri"/>
            </a:endParaRPr>
          </a:p>
          <a:p>
            <a:pPr marL="171450" indent="-171450">
              <a:buClr>
                <a:srgbClr val="34495E"/>
              </a:buClr>
              <a:buSzPts val="837"/>
              <a:buFont typeface="Wingdings" pitchFamily="2" charset="2"/>
              <a:buChar char="ü"/>
            </a:pPr>
            <a:r>
              <a:rPr lang="es-ES_tradnl" sz="1100" dirty="0">
                <a:solidFill>
                  <a:schemeClr val="tx1"/>
                </a:solidFill>
                <a:latin typeface="Montserrat Light" pitchFamily="2" charset="77"/>
                <a:ea typeface="Noto Sans"/>
                <a:cs typeface="Noto Sans"/>
                <a:sym typeface="Noto Sans"/>
              </a:rPr>
              <a:t>Diseño adaptativo de experiencias basado en emociones.</a:t>
            </a:r>
            <a:endParaRPr lang="es-ES_tradnl" sz="1100" dirty="0">
              <a:solidFill>
                <a:schemeClr val="tx1"/>
              </a:solidFill>
              <a:latin typeface="Montserrat Light" pitchFamily="2" charset="77"/>
              <a:ea typeface="Noto Sans"/>
              <a:cs typeface="Noto Sans"/>
              <a:sym typeface="Calibri"/>
            </a:endParaRPr>
          </a:p>
        </p:txBody>
      </p:sp>
      <p:sp>
        <p:nvSpPr>
          <p:cNvPr id="23" name="Google Shape;17;p1">
            <a:extLst>
              <a:ext uri="{FF2B5EF4-FFF2-40B4-BE49-F238E27FC236}">
                <a16:creationId xmlns:a16="http://schemas.microsoft.com/office/drawing/2014/main" id="{96444B3C-4400-5091-30A6-660191C9773F}"/>
              </a:ext>
            </a:extLst>
          </p:cNvPr>
          <p:cNvSpPr/>
          <p:nvPr/>
        </p:nvSpPr>
        <p:spPr>
          <a:xfrm>
            <a:off x="3746349" y="3808346"/>
            <a:ext cx="4536628" cy="692497"/>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u="none" strike="noStrike" cap="none" noProof="0" dirty="0">
                <a:solidFill>
                  <a:schemeClr val="tx1"/>
                </a:solidFill>
                <a:latin typeface="Montserrat ExtraBold" pitchFamily="2" charset="77"/>
                <a:ea typeface="Noto Sans"/>
                <a:cs typeface="Noto Sans"/>
                <a:sym typeface="Noto Sans"/>
              </a:rPr>
              <a:t>BENEFICIOS ESPERADOS</a:t>
            </a:r>
            <a:endParaRPr lang="es-ES_tradnl" sz="1050" b="1" u="none" strike="noStrike" cap="none" noProof="0" dirty="0">
              <a:solidFill>
                <a:schemeClr val="accent3"/>
              </a:solidFill>
              <a:latin typeface="Montserrat ExtraBold" pitchFamily="2" charset="77"/>
              <a:ea typeface="Noto Sans"/>
              <a:cs typeface="Noto Sans"/>
              <a:sym typeface="Noto Sans"/>
            </a:endParaRPr>
          </a:p>
          <a:p>
            <a:pPr marL="171450" lvl="0" indent="-171450">
              <a:buClr>
                <a:srgbClr val="333333"/>
              </a:buClr>
              <a:buSzPts val="942"/>
              <a:buFont typeface="Wingdings" pitchFamily="2" charset="2"/>
              <a:buChar char="ü"/>
            </a:pPr>
            <a:r>
              <a:rPr lang="es-ES_tradnl" sz="1100" dirty="0">
                <a:solidFill>
                  <a:schemeClr val="tx1"/>
                </a:solidFill>
                <a:latin typeface="Montserrat Light" pitchFamily="2" charset="77"/>
                <a:ea typeface="Noto Sans"/>
                <a:cs typeface="Noto Sans"/>
                <a:sym typeface="Noto Sans"/>
              </a:rPr>
              <a:t>Fiabilidad y trazabilidad de datos automatizada.</a:t>
            </a:r>
            <a:endParaRPr lang="es-ES_tradnl" sz="1100" dirty="0">
              <a:solidFill>
                <a:schemeClr val="tx1"/>
              </a:solidFill>
              <a:latin typeface="Montserrat Light" pitchFamily="2" charset="77"/>
              <a:ea typeface="Noto Sans"/>
              <a:cs typeface="Noto Sans"/>
              <a:sym typeface="Calibri"/>
            </a:endParaRPr>
          </a:p>
          <a:p>
            <a:pPr marL="171450" lvl="0" indent="-171450">
              <a:buClr>
                <a:srgbClr val="333333"/>
              </a:buClr>
              <a:buSzPts val="942"/>
              <a:buFont typeface="Wingdings" pitchFamily="2" charset="2"/>
              <a:buChar char="ü"/>
            </a:pPr>
            <a:r>
              <a:rPr lang="es-ES_tradnl" sz="1100" dirty="0">
                <a:solidFill>
                  <a:schemeClr val="tx1"/>
                </a:solidFill>
                <a:latin typeface="Montserrat Light" pitchFamily="2" charset="77"/>
                <a:ea typeface="Noto Sans"/>
                <a:cs typeface="Noto Sans"/>
                <a:sym typeface="Noto Sans"/>
              </a:rPr>
              <a:t>Mejora de valoraciones (objetivo: subir de 5-7 sobre 10).</a:t>
            </a:r>
          </a:p>
          <a:p>
            <a:pPr marL="171450" indent="-171450">
              <a:buClr>
                <a:srgbClr val="333333"/>
              </a:buClr>
              <a:buSzPts val="942"/>
              <a:buFont typeface="Wingdings" pitchFamily="2" charset="2"/>
              <a:buChar char="ü"/>
            </a:pPr>
            <a:r>
              <a:rPr lang="es-ES_tradnl" sz="1100" dirty="0">
                <a:solidFill>
                  <a:schemeClr val="tx1"/>
                </a:solidFill>
                <a:latin typeface="Montserrat Light" pitchFamily="2" charset="77"/>
                <a:ea typeface="Noto Sans"/>
                <a:cs typeface="Noto Sans"/>
                <a:sym typeface="Noto Sans"/>
              </a:rPr>
              <a:t>Propuesta de valor diferencial frente a competencia.</a:t>
            </a:r>
            <a:endParaRPr lang="es-ES_tradnl" sz="1100" dirty="0">
              <a:solidFill>
                <a:schemeClr val="tx1"/>
              </a:solidFill>
              <a:latin typeface="Montserrat Light" pitchFamily="2" charset="77"/>
              <a:ea typeface="Noto Sans"/>
              <a:cs typeface="Noto Sans"/>
              <a:sym typeface="Calibri"/>
            </a:endParaRPr>
          </a:p>
        </p:txBody>
      </p:sp>
    </p:spTree>
    <p:extLst>
      <p:ext uri="{BB962C8B-B14F-4D97-AF65-F5344CB8AC3E}">
        <p14:creationId xmlns:p14="http://schemas.microsoft.com/office/powerpoint/2010/main" val="3080800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a:extLst>
            <a:ext uri="{FF2B5EF4-FFF2-40B4-BE49-F238E27FC236}">
              <a16:creationId xmlns:a16="http://schemas.microsoft.com/office/drawing/2014/main" id="{D782F445-3846-8978-A618-B3D9DEDE2EC0}"/>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71E5D3E2-5961-0B4A-43FB-CF9B133F3E63}"/>
              </a:ext>
            </a:extLst>
          </p:cNvPr>
          <p:cNvSpPr/>
          <p:nvPr/>
        </p:nvSpPr>
        <p:spPr>
          <a:xfrm>
            <a:off x="-1" y="637674"/>
            <a:ext cx="5734930"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 name="Google Shape;14;p1">
            <a:extLst>
              <a:ext uri="{FF2B5EF4-FFF2-40B4-BE49-F238E27FC236}">
                <a16:creationId xmlns:a16="http://schemas.microsoft.com/office/drawing/2014/main" id="{CDC956E3-D2FD-5CA9-5B72-93572E469DCA}"/>
              </a:ext>
            </a:extLst>
          </p:cNvPr>
          <p:cNvSpPr/>
          <p:nvPr/>
        </p:nvSpPr>
        <p:spPr>
          <a:xfrm>
            <a:off x="635593" y="356656"/>
            <a:ext cx="7186554"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dirty="0" err="1">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Dashboard</a:t>
            </a:r>
            <a:r>
              <a:rPr lang="es-ES_tradnl" sz="3800" b="1"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 interactivo</a:t>
            </a:r>
            <a:endParaRPr lang="es-ES_tradnl" sz="3800" b="1" u="none" strike="noStrike" cap="none" dirty="0">
              <a:solidFill>
                <a:schemeClr val="accent3"/>
              </a:solidFill>
              <a:latin typeface="Montserrat Black" pitchFamily="2" charset="77"/>
              <a:ea typeface="ADLaM Display" panose="02010000000000000000" pitchFamily="2" charset="77"/>
              <a:cs typeface="ADLaM Display" panose="02010000000000000000" pitchFamily="2" charset="77"/>
              <a:sym typeface="Calibri"/>
            </a:endParaRPr>
          </a:p>
        </p:txBody>
      </p:sp>
      <p:sp>
        <p:nvSpPr>
          <p:cNvPr id="4" name="CuadroTexto 3">
            <a:extLst>
              <a:ext uri="{FF2B5EF4-FFF2-40B4-BE49-F238E27FC236}">
                <a16:creationId xmlns:a16="http://schemas.microsoft.com/office/drawing/2014/main" id="{47EDF5E3-6F32-EDA1-AD20-B940FFBB4454}"/>
              </a:ext>
            </a:extLst>
          </p:cNvPr>
          <p:cNvSpPr txBox="1"/>
          <p:nvPr/>
        </p:nvSpPr>
        <p:spPr>
          <a:xfrm>
            <a:off x="7323875" y="4696652"/>
            <a:ext cx="1547446" cy="253916"/>
          </a:xfrm>
          <a:prstGeom prst="rect">
            <a:avLst/>
          </a:prstGeom>
          <a:noFill/>
        </p:spPr>
        <p:txBody>
          <a:bodyPr wrap="square" rtlCol="0">
            <a:spAutoFit/>
          </a:bodyPr>
          <a:lstStyle/>
          <a:p>
            <a:pPr algn="r"/>
            <a:r>
              <a:rPr lang="es-ES_tradnl" sz="1050" b="1" dirty="0">
                <a:solidFill>
                  <a:schemeClr val="accent2"/>
                </a:solidFill>
                <a:latin typeface="Montserrat SemiBold" pitchFamily="2" charset="77"/>
              </a:rPr>
              <a:t>13</a:t>
            </a:r>
            <a:endParaRPr lang="es-ES_tradnl" b="1" noProof="0" dirty="0">
              <a:solidFill>
                <a:schemeClr val="accent2"/>
              </a:solidFill>
              <a:latin typeface="Montserrat SemiBold" pitchFamily="2" charset="77"/>
            </a:endParaRPr>
          </a:p>
        </p:txBody>
      </p:sp>
      <p:pic>
        <p:nvPicPr>
          <p:cNvPr id="5" name="Imagen 4" descr="Logotipo&#10;&#10;El contenido generado por IA puede ser incorrecto.">
            <a:extLst>
              <a:ext uri="{FF2B5EF4-FFF2-40B4-BE49-F238E27FC236}">
                <a16:creationId xmlns:a16="http://schemas.microsoft.com/office/drawing/2014/main" id="{DC721246-4826-1416-B489-E1D2E33516B1}"/>
              </a:ext>
            </a:extLst>
          </p:cNvPr>
          <p:cNvPicPr>
            <a:picLocks noChangeAspect="1"/>
          </p:cNvPicPr>
          <p:nvPr/>
        </p:nvPicPr>
        <p:blipFill>
          <a:blip r:embed="rId4"/>
          <a:stretch>
            <a:fillRect/>
          </a:stretch>
        </p:blipFill>
        <p:spPr>
          <a:xfrm>
            <a:off x="7747462" y="279315"/>
            <a:ext cx="1123859" cy="292123"/>
          </a:xfrm>
          <a:prstGeom prst="rect">
            <a:avLst/>
          </a:prstGeom>
        </p:spPr>
      </p:pic>
      <p:sp>
        <p:nvSpPr>
          <p:cNvPr id="9" name="Rectángulo 8">
            <a:extLst>
              <a:ext uri="{FF2B5EF4-FFF2-40B4-BE49-F238E27FC236}">
                <a16:creationId xmlns:a16="http://schemas.microsoft.com/office/drawing/2014/main" id="{BAB241D8-1D68-3539-725A-AB0E21721DA9}"/>
              </a:ext>
            </a:extLst>
          </p:cNvPr>
          <p:cNvSpPr/>
          <p:nvPr/>
        </p:nvSpPr>
        <p:spPr>
          <a:xfrm>
            <a:off x="1714570" y="1165395"/>
            <a:ext cx="8040718" cy="3486226"/>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8" name="Imagen 7" descr="Interfaz de usuario gráfica, Mapa&#10;&#10;El contenido generado por IA puede ser incorrecto.">
            <a:extLst>
              <a:ext uri="{FF2B5EF4-FFF2-40B4-BE49-F238E27FC236}">
                <a16:creationId xmlns:a16="http://schemas.microsoft.com/office/drawing/2014/main" id="{391A09BF-1F49-D633-27B6-B78280BF3838}"/>
              </a:ext>
            </a:extLst>
          </p:cNvPr>
          <p:cNvPicPr>
            <a:picLocks noChangeAspect="1"/>
          </p:cNvPicPr>
          <p:nvPr/>
        </p:nvPicPr>
        <p:blipFill>
          <a:blip r:embed="rId5"/>
          <a:stretch>
            <a:fillRect/>
          </a:stretch>
        </p:blipFill>
        <p:spPr>
          <a:xfrm>
            <a:off x="2082878" y="1494194"/>
            <a:ext cx="6014720" cy="3369991"/>
          </a:xfrm>
          <a:prstGeom prst="rect">
            <a:avLst/>
          </a:prstGeom>
        </p:spPr>
      </p:pic>
    </p:spTree>
    <p:extLst>
      <p:ext uri="{BB962C8B-B14F-4D97-AF65-F5344CB8AC3E}">
        <p14:creationId xmlns:p14="http://schemas.microsoft.com/office/powerpoint/2010/main" val="1651837474"/>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a:extLst>
            <a:ext uri="{FF2B5EF4-FFF2-40B4-BE49-F238E27FC236}">
              <a16:creationId xmlns:a16="http://schemas.microsoft.com/office/drawing/2014/main" id="{FFC7F8DC-C996-4E40-09AC-585BAD184418}"/>
            </a:ext>
          </a:extLst>
        </p:cNvPr>
        <p:cNvGrpSpPr/>
        <p:nvPr/>
      </p:nvGrpSpPr>
      <p:grpSpPr>
        <a:xfrm>
          <a:off x="0" y="0"/>
          <a:ext cx="0" cy="0"/>
          <a:chOff x="0" y="0"/>
          <a:chExt cx="0" cy="0"/>
        </a:xfrm>
      </p:grpSpPr>
      <p:sp>
        <p:nvSpPr>
          <p:cNvPr id="304" name="Google Shape;304;p13" descr="preencoded.png">
            <a:extLst>
              <a:ext uri="{FF2B5EF4-FFF2-40B4-BE49-F238E27FC236}">
                <a16:creationId xmlns:a16="http://schemas.microsoft.com/office/drawing/2014/main" id="{06951D6A-5527-BCBE-C375-22C3C1EF4D9C}"/>
              </a:ext>
            </a:extLst>
          </p:cNvPr>
          <p:cNvSpPr/>
          <p:nvPr/>
        </p:nvSpPr>
        <p:spPr>
          <a:xfrm>
            <a:off x="0" y="0"/>
            <a:ext cx="9144000" cy="5143500"/>
          </a:xfrm>
          <a:prstGeom prst="rect">
            <a:avLst/>
          </a:prstGeom>
          <a:noFill/>
          <a:ln>
            <a:noFill/>
          </a:ln>
        </p:spPr>
        <p:txBody>
          <a:bodyPr/>
          <a:lstStyle/>
          <a:p>
            <a:endParaRPr lang="es-ES_tradnl" dirty="0"/>
          </a:p>
        </p:txBody>
      </p:sp>
      <p:sp>
        <p:nvSpPr>
          <p:cNvPr id="2" name="Rectángulo 1">
            <a:extLst>
              <a:ext uri="{FF2B5EF4-FFF2-40B4-BE49-F238E27FC236}">
                <a16:creationId xmlns:a16="http://schemas.microsoft.com/office/drawing/2014/main" id="{3F8D4AC8-9013-C5D7-FEE1-4479C99D03D6}"/>
              </a:ext>
            </a:extLst>
          </p:cNvPr>
          <p:cNvSpPr/>
          <p:nvPr/>
        </p:nvSpPr>
        <p:spPr>
          <a:xfrm>
            <a:off x="3110755" y="637674"/>
            <a:ext cx="3809998"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noProof="0" dirty="0"/>
          </a:p>
        </p:txBody>
      </p:sp>
      <p:sp>
        <p:nvSpPr>
          <p:cNvPr id="3" name="Google Shape;14;p1">
            <a:extLst>
              <a:ext uri="{FF2B5EF4-FFF2-40B4-BE49-F238E27FC236}">
                <a16:creationId xmlns:a16="http://schemas.microsoft.com/office/drawing/2014/main" id="{1BBBD418-2CA6-524B-9901-FE307947608B}"/>
              </a:ext>
            </a:extLst>
          </p:cNvPr>
          <p:cNvSpPr/>
          <p:nvPr/>
        </p:nvSpPr>
        <p:spPr>
          <a:xfrm>
            <a:off x="3746349" y="356656"/>
            <a:ext cx="5124972"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noProof="0"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Conclusiones</a:t>
            </a:r>
          </a:p>
        </p:txBody>
      </p:sp>
      <p:sp>
        <p:nvSpPr>
          <p:cNvPr id="4" name="CuadroTexto 3">
            <a:extLst>
              <a:ext uri="{FF2B5EF4-FFF2-40B4-BE49-F238E27FC236}">
                <a16:creationId xmlns:a16="http://schemas.microsoft.com/office/drawing/2014/main" id="{E1D2A502-3E2D-3480-A900-8B1D5ADFC76B}"/>
              </a:ext>
            </a:extLst>
          </p:cNvPr>
          <p:cNvSpPr txBox="1"/>
          <p:nvPr/>
        </p:nvSpPr>
        <p:spPr>
          <a:xfrm>
            <a:off x="7323875" y="4696652"/>
            <a:ext cx="1547446" cy="253916"/>
          </a:xfrm>
          <a:prstGeom prst="rect">
            <a:avLst/>
          </a:prstGeom>
          <a:noFill/>
        </p:spPr>
        <p:txBody>
          <a:bodyPr wrap="square" rtlCol="0">
            <a:spAutoFit/>
          </a:bodyPr>
          <a:lstStyle/>
          <a:p>
            <a:pPr algn="r"/>
            <a:r>
              <a:rPr lang="es-ES_tradnl" sz="1050" b="1" dirty="0">
                <a:solidFill>
                  <a:schemeClr val="accent2"/>
                </a:solidFill>
                <a:latin typeface="Montserrat SemiBold" pitchFamily="2" charset="77"/>
              </a:rPr>
              <a:t>14</a:t>
            </a:r>
            <a:endParaRPr lang="es-ES_tradnl" b="1" noProof="0" dirty="0">
              <a:solidFill>
                <a:schemeClr val="accent2"/>
              </a:solidFill>
              <a:latin typeface="Montserrat SemiBold" pitchFamily="2" charset="77"/>
            </a:endParaRPr>
          </a:p>
        </p:txBody>
      </p:sp>
      <p:pic>
        <p:nvPicPr>
          <p:cNvPr id="15" name="Imagen 14" descr="Logotipo&#10;&#10;El contenido generado por IA puede ser incorrecto.">
            <a:extLst>
              <a:ext uri="{FF2B5EF4-FFF2-40B4-BE49-F238E27FC236}">
                <a16:creationId xmlns:a16="http://schemas.microsoft.com/office/drawing/2014/main" id="{59C72189-09ED-6126-B863-79184404E000}"/>
              </a:ext>
            </a:extLst>
          </p:cNvPr>
          <p:cNvPicPr>
            <a:picLocks noChangeAspect="1"/>
          </p:cNvPicPr>
          <p:nvPr/>
        </p:nvPicPr>
        <p:blipFill>
          <a:blip r:embed="rId3"/>
          <a:stretch>
            <a:fillRect/>
          </a:stretch>
        </p:blipFill>
        <p:spPr>
          <a:xfrm>
            <a:off x="7747462" y="279315"/>
            <a:ext cx="1123859" cy="292123"/>
          </a:xfrm>
          <a:prstGeom prst="rect">
            <a:avLst/>
          </a:prstGeom>
        </p:spPr>
      </p:pic>
      <p:sp>
        <p:nvSpPr>
          <p:cNvPr id="22" name="Google Shape;17;p1">
            <a:extLst>
              <a:ext uri="{FF2B5EF4-FFF2-40B4-BE49-F238E27FC236}">
                <a16:creationId xmlns:a16="http://schemas.microsoft.com/office/drawing/2014/main" id="{281DF2D6-4E98-986E-DA35-61B43D31148F}"/>
              </a:ext>
            </a:extLst>
          </p:cNvPr>
          <p:cNvSpPr/>
          <p:nvPr/>
        </p:nvSpPr>
        <p:spPr>
          <a:xfrm>
            <a:off x="3746349" y="1402133"/>
            <a:ext cx="4536628" cy="353943"/>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u="none" strike="noStrike" cap="none" noProof="0" dirty="0">
                <a:solidFill>
                  <a:schemeClr val="tx1"/>
                </a:solidFill>
                <a:latin typeface="Montserrat ExtraBold" pitchFamily="2" charset="77"/>
                <a:ea typeface="Noto Sans"/>
                <a:cs typeface="Noto Sans"/>
                <a:sym typeface="Noto Sans"/>
              </a:rPr>
              <a:t>XX</a:t>
            </a:r>
            <a:endParaRPr lang="es-ES_tradnl" sz="1050" b="1" u="none" strike="noStrike" cap="none" noProof="0" dirty="0">
              <a:solidFill>
                <a:schemeClr val="accent3"/>
              </a:solidFill>
              <a:latin typeface="Montserrat ExtraBold" pitchFamily="2" charset="77"/>
              <a:ea typeface="Noto Sans"/>
              <a:cs typeface="Noto Sans"/>
              <a:sym typeface="Noto Sans"/>
            </a:endParaRPr>
          </a:p>
          <a:p>
            <a:pPr marL="171450" lvl="0" indent="-171450">
              <a:buClr>
                <a:srgbClr val="34495E"/>
              </a:buClr>
              <a:buSzPts val="837"/>
              <a:buFont typeface="Wingdings" pitchFamily="2" charset="2"/>
              <a:buChar char="ü"/>
            </a:pPr>
            <a:r>
              <a:rPr lang="es-ES_tradnl" sz="1100" dirty="0">
                <a:solidFill>
                  <a:schemeClr val="tx1"/>
                </a:solidFill>
                <a:latin typeface="Montserrat Light" pitchFamily="2" charset="77"/>
                <a:ea typeface="Noto Sans"/>
                <a:cs typeface="Noto Sans"/>
                <a:sym typeface="Noto Sans"/>
              </a:rPr>
              <a:t>XXX</a:t>
            </a:r>
            <a:endParaRPr lang="es-ES_tradnl" sz="1100" dirty="0">
              <a:solidFill>
                <a:schemeClr val="tx1"/>
              </a:solidFill>
              <a:latin typeface="Montserrat Light" pitchFamily="2" charset="77"/>
              <a:ea typeface="Noto Sans"/>
              <a:cs typeface="Noto Sans"/>
              <a:sym typeface="Calibri"/>
            </a:endParaRPr>
          </a:p>
        </p:txBody>
      </p:sp>
      <p:sp>
        <p:nvSpPr>
          <p:cNvPr id="23" name="Google Shape;17;p1">
            <a:extLst>
              <a:ext uri="{FF2B5EF4-FFF2-40B4-BE49-F238E27FC236}">
                <a16:creationId xmlns:a16="http://schemas.microsoft.com/office/drawing/2014/main" id="{F8ECBE28-2652-4B57-BB34-7603E2119803}"/>
              </a:ext>
            </a:extLst>
          </p:cNvPr>
          <p:cNvSpPr/>
          <p:nvPr/>
        </p:nvSpPr>
        <p:spPr>
          <a:xfrm>
            <a:off x="3746349" y="1984700"/>
            <a:ext cx="4536628" cy="353943"/>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u="none" strike="noStrike" cap="none" noProof="0" dirty="0">
                <a:solidFill>
                  <a:schemeClr val="tx1"/>
                </a:solidFill>
                <a:latin typeface="Montserrat ExtraBold" pitchFamily="2" charset="77"/>
                <a:ea typeface="Noto Sans"/>
                <a:cs typeface="Noto Sans"/>
                <a:sym typeface="Noto Sans"/>
              </a:rPr>
              <a:t>XX</a:t>
            </a:r>
            <a:endParaRPr lang="es-ES_tradnl" sz="1050" b="1" u="none" strike="noStrike" cap="none" noProof="0" dirty="0">
              <a:solidFill>
                <a:schemeClr val="accent3"/>
              </a:solidFill>
              <a:latin typeface="Montserrat ExtraBold" pitchFamily="2" charset="77"/>
              <a:ea typeface="Noto Sans"/>
              <a:cs typeface="Noto Sans"/>
              <a:sym typeface="Noto Sans"/>
            </a:endParaRPr>
          </a:p>
          <a:p>
            <a:pPr marL="171450" lvl="0" indent="-171450">
              <a:buClr>
                <a:srgbClr val="333333"/>
              </a:buClr>
              <a:buSzPts val="942"/>
              <a:buFont typeface="Wingdings" pitchFamily="2" charset="2"/>
              <a:buChar char="ü"/>
            </a:pPr>
            <a:r>
              <a:rPr lang="es-ES_tradnl" sz="1100" dirty="0">
                <a:solidFill>
                  <a:schemeClr val="tx1"/>
                </a:solidFill>
                <a:latin typeface="Montserrat Light" pitchFamily="2" charset="77"/>
                <a:ea typeface="Noto Sans"/>
                <a:cs typeface="Noto Sans"/>
                <a:sym typeface="Noto Sans"/>
              </a:rPr>
              <a:t>XX</a:t>
            </a:r>
            <a:endParaRPr lang="es-ES_tradnl" sz="1100" dirty="0">
              <a:solidFill>
                <a:schemeClr val="tx1"/>
              </a:solidFill>
              <a:latin typeface="Montserrat Light" pitchFamily="2" charset="77"/>
              <a:ea typeface="Noto Sans"/>
              <a:cs typeface="Noto Sans"/>
              <a:sym typeface="Calibri"/>
            </a:endParaRPr>
          </a:p>
        </p:txBody>
      </p:sp>
      <p:pic>
        <p:nvPicPr>
          <p:cNvPr id="13" name="Imagen 12" descr="Montaña rusa de fondo&#10;&#10;El contenido generado por IA puede ser incorrecto.">
            <a:extLst>
              <a:ext uri="{FF2B5EF4-FFF2-40B4-BE49-F238E27FC236}">
                <a16:creationId xmlns:a16="http://schemas.microsoft.com/office/drawing/2014/main" id="{3F564A23-D1DA-9E99-6588-9766AE731489}"/>
              </a:ext>
            </a:extLst>
          </p:cNvPr>
          <p:cNvPicPr>
            <a:picLocks noChangeAspect="1"/>
          </p:cNvPicPr>
          <p:nvPr/>
        </p:nvPicPr>
        <p:blipFill>
          <a:blip r:embed="rId4"/>
          <a:srcRect l="3506" r="5719"/>
          <a:stretch>
            <a:fillRect/>
          </a:stretch>
        </p:blipFill>
        <p:spPr>
          <a:xfrm>
            <a:off x="-1917" y="0"/>
            <a:ext cx="3112672" cy="5143500"/>
          </a:xfrm>
          <a:prstGeom prst="rect">
            <a:avLst/>
          </a:prstGeom>
        </p:spPr>
      </p:pic>
    </p:spTree>
    <p:extLst>
      <p:ext uri="{BB962C8B-B14F-4D97-AF65-F5344CB8AC3E}">
        <p14:creationId xmlns:p14="http://schemas.microsoft.com/office/powerpoint/2010/main" val="1368825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D2B217FF-D59A-94FD-E61D-404C54879915}"/>
              </a:ext>
            </a:extLst>
          </p:cNvPr>
          <p:cNvSpPr/>
          <p:nvPr/>
        </p:nvSpPr>
        <p:spPr>
          <a:xfrm>
            <a:off x="448887" y="1293578"/>
            <a:ext cx="6874987" cy="3403074"/>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 name="Rectángulo 2">
            <a:extLst>
              <a:ext uri="{FF2B5EF4-FFF2-40B4-BE49-F238E27FC236}">
                <a16:creationId xmlns:a16="http://schemas.microsoft.com/office/drawing/2014/main" id="{08F755DB-431E-2579-06FE-96F384D6CA2A}"/>
              </a:ext>
            </a:extLst>
          </p:cNvPr>
          <p:cNvSpPr/>
          <p:nvPr/>
        </p:nvSpPr>
        <p:spPr>
          <a:xfrm>
            <a:off x="0" y="637674"/>
            <a:ext cx="5619404"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Google Shape;14;p1">
            <a:extLst>
              <a:ext uri="{FF2B5EF4-FFF2-40B4-BE49-F238E27FC236}">
                <a16:creationId xmlns:a16="http://schemas.microsoft.com/office/drawing/2014/main" id="{DB71BFDB-6744-55A2-8808-AB56883AB4AB}"/>
              </a:ext>
            </a:extLst>
          </p:cNvPr>
          <p:cNvSpPr/>
          <p:nvPr/>
        </p:nvSpPr>
        <p:spPr>
          <a:xfrm>
            <a:off x="635593" y="356656"/>
            <a:ext cx="6097715"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Trabajo a futuro</a:t>
            </a:r>
            <a:endParaRPr lang="es-ES_tradnl" sz="3800" b="1" u="none" strike="noStrike" cap="none" dirty="0">
              <a:solidFill>
                <a:schemeClr val="accent3"/>
              </a:solidFill>
              <a:latin typeface="Montserrat Black" pitchFamily="2" charset="77"/>
              <a:ea typeface="ADLaM Display" panose="02010000000000000000" pitchFamily="2" charset="77"/>
              <a:cs typeface="ADLaM Display" panose="02010000000000000000" pitchFamily="2" charset="77"/>
              <a:sym typeface="Calibri"/>
            </a:endParaRPr>
          </a:p>
        </p:txBody>
      </p:sp>
      <p:sp>
        <p:nvSpPr>
          <p:cNvPr id="5" name="Google Shape;17;p1">
            <a:extLst>
              <a:ext uri="{FF2B5EF4-FFF2-40B4-BE49-F238E27FC236}">
                <a16:creationId xmlns:a16="http://schemas.microsoft.com/office/drawing/2014/main" id="{574BD6BF-EE68-0CBF-02C9-491077DCBF82}"/>
              </a:ext>
            </a:extLst>
          </p:cNvPr>
          <p:cNvSpPr/>
          <p:nvPr/>
        </p:nvSpPr>
        <p:spPr>
          <a:xfrm>
            <a:off x="1017772" y="2231460"/>
            <a:ext cx="3274401" cy="169277"/>
          </a:xfrm>
          <a:prstGeom prst="rect">
            <a:avLst/>
          </a:prstGeom>
          <a:noFill/>
          <a:ln>
            <a:noFill/>
          </a:ln>
        </p:spPr>
        <p:txBody>
          <a:bodyPr spcFirstLastPara="1" wrap="square" lIns="0" tIns="0" rIns="0" bIns="0" anchor="ctr" anchorCtr="0">
            <a:spAutoFit/>
          </a:bodyPr>
          <a:lstStyle/>
          <a:p>
            <a:pPr lvl="0">
              <a:buClr>
                <a:srgbClr val="34495E"/>
              </a:buClr>
              <a:buSzPts val="837"/>
            </a:pPr>
            <a:r>
              <a:rPr lang="es-ES_tradnl" sz="1100" dirty="0">
                <a:solidFill>
                  <a:schemeClr val="tx1"/>
                </a:solidFill>
                <a:latin typeface="Montserrat Light" pitchFamily="2" charset="77"/>
                <a:ea typeface="Noto Sans"/>
                <a:cs typeface="Noto Sans"/>
                <a:sym typeface="Noto Sans"/>
              </a:rPr>
              <a:t>XX</a:t>
            </a:r>
            <a:endParaRPr lang="es-ES_tradnl" sz="1100" dirty="0">
              <a:solidFill>
                <a:schemeClr val="tx1"/>
              </a:solidFill>
              <a:latin typeface="Montserrat Light" pitchFamily="2" charset="77"/>
              <a:ea typeface="Noto Sans"/>
              <a:cs typeface="Noto Sans"/>
              <a:sym typeface="Calibri"/>
            </a:endParaRPr>
          </a:p>
        </p:txBody>
      </p:sp>
      <p:sp>
        <p:nvSpPr>
          <p:cNvPr id="6" name="Google Shape;17;p1">
            <a:extLst>
              <a:ext uri="{FF2B5EF4-FFF2-40B4-BE49-F238E27FC236}">
                <a16:creationId xmlns:a16="http://schemas.microsoft.com/office/drawing/2014/main" id="{8C52609C-7B72-E431-23F1-A5DBE5975ABC}"/>
              </a:ext>
            </a:extLst>
          </p:cNvPr>
          <p:cNvSpPr/>
          <p:nvPr/>
        </p:nvSpPr>
        <p:spPr>
          <a:xfrm>
            <a:off x="1017772" y="1615498"/>
            <a:ext cx="3274401" cy="169277"/>
          </a:xfrm>
          <a:prstGeom prst="rect">
            <a:avLst/>
          </a:prstGeom>
          <a:noFill/>
          <a:ln>
            <a:noFill/>
          </a:ln>
        </p:spPr>
        <p:txBody>
          <a:bodyPr spcFirstLastPara="1" wrap="square" lIns="0" tIns="0" rIns="0" bIns="0" anchor="ctr" anchorCtr="0">
            <a:spAutoFit/>
          </a:bodyPr>
          <a:lstStyle/>
          <a:p>
            <a:pPr lvl="0">
              <a:buClr>
                <a:srgbClr val="34495E"/>
              </a:buClr>
              <a:buSzPts val="837"/>
            </a:pPr>
            <a:r>
              <a:rPr lang="es-ES_tradnl" sz="1100" dirty="0">
                <a:solidFill>
                  <a:schemeClr val="tx1"/>
                </a:solidFill>
                <a:latin typeface="Montserrat Light" pitchFamily="2" charset="77"/>
                <a:ea typeface="Noto Sans"/>
                <a:cs typeface="Noto Sans"/>
                <a:sym typeface="Noto Sans"/>
              </a:rPr>
              <a:t>Tablas estáticas en SQL.</a:t>
            </a:r>
            <a:endParaRPr lang="es-ES_tradnl" sz="1100" dirty="0">
              <a:solidFill>
                <a:schemeClr val="tx1"/>
              </a:solidFill>
              <a:latin typeface="Montserrat Light" pitchFamily="2" charset="77"/>
              <a:ea typeface="Noto Sans"/>
              <a:cs typeface="Noto Sans"/>
              <a:sym typeface="Calibri"/>
            </a:endParaRPr>
          </a:p>
        </p:txBody>
      </p:sp>
      <p:sp>
        <p:nvSpPr>
          <p:cNvPr id="7" name="Google Shape;17;p1">
            <a:extLst>
              <a:ext uri="{FF2B5EF4-FFF2-40B4-BE49-F238E27FC236}">
                <a16:creationId xmlns:a16="http://schemas.microsoft.com/office/drawing/2014/main" id="{D4BAE762-7B6C-8C34-3552-AF883992BA8C}"/>
              </a:ext>
            </a:extLst>
          </p:cNvPr>
          <p:cNvSpPr/>
          <p:nvPr/>
        </p:nvSpPr>
        <p:spPr>
          <a:xfrm>
            <a:off x="1017772" y="2847422"/>
            <a:ext cx="3274401" cy="169277"/>
          </a:xfrm>
          <a:prstGeom prst="rect">
            <a:avLst/>
          </a:prstGeom>
          <a:noFill/>
          <a:ln>
            <a:noFill/>
          </a:ln>
        </p:spPr>
        <p:txBody>
          <a:bodyPr spcFirstLastPara="1" wrap="square" lIns="0" tIns="0" rIns="0" bIns="0" anchor="ctr" anchorCtr="0">
            <a:spAutoFit/>
          </a:bodyPr>
          <a:lstStyle/>
          <a:p>
            <a:pPr lvl="0">
              <a:buClr>
                <a:srgbClr val="34495E"/>
              </a:buClr>
              <a:buSzPts val="837"/>
            </a:pPr>
            <a:r>
              <a:rPr lang="es-ES_tradnl" sz="1100" dirty="0">
                <a:solidFill>
                  <a:schemeClr val="tx1"/>
                </a:solidFill>
                <a:latin typeface="Montserrat Light" pitchFamily="2" charset="77"/>
                <a:ea typeface="Noto Sans"/>
                <a:cs typeface="Noto Sans"/>
                <a:sym typeface="Noto Sans"/>
              </a:rPr>
              <a:t>XX</a:t>
            </a:r>
            <a:endParaRPr lang="es-ES_tradnl" sz="1100" dirty="0">
              <a:solidFill>
                <a:schemeClr val="tx1"/>
              </a:solidFill>
              <a:latin typeface="Montserrat Light" pitchFamily="2" charset="77"/>
              <a:ea typeface="Noto Sans"/>
              <a:cs typeface="Noto Sans"/>
              <a:sym typeface="Calibri"/>
            </a:endParaRPr>
          </a:p>
        </p:txBody>
      </p:sp>
      <p:sp>
        <p:nvSpPr>
          <p:cNvPr id="8" name="Google Shape;17;p1">
            <a:extLst>
              <a:ext uri="{FF2B5EF4-FFF2-40B4-BE49-F238E27FC236}">
                <a16:creationId xmlns:a16="http://schemas.microsoft.com/office/drawing/2014/main" id="{99E06F4F-AA81-71B6-7D15-FE5AB9D70F3B}"/>
              </a:ext>
            </a:extLst>
          </p:cNvPr>
          <p:cNvSpPr/>
          <p:nvPr/>
        </p:nvSpPr>
        <p:spPr>
          <a:xfrm>
            <a:off x="1008056" y="3463384"/>
            <a:ext cx="3274401" cy="169277"/>
          </a:xfrm>
          <a:prstGeom prst="rect">
            <a:avLst/>
          </a:prstGeom>
          <a:noFill/>
          <a:ln>
            <a:noFill/>
          </a:ln>
        </p:spPr>
        <p:txBody>
          <a:bodyPr spcFirstLastPara="1" wrap="square" lIns="0" tIns="0" rIns="0" bIns="0" anchor="ctr" anchorCtr="0">
            <a:spAutoFit/>
          </a:bodyPr>
          <a:lstStyle/>
          <a:p>
            <a:pPr>
              <a:buClr>
                <a:srgbClr val="34495E"/>
              </a:buClr>
              <a:buSzPts val="837"/>
            </a:pPr>
            <a:r>
              <a:rPr lang="es-ES_tradnl" sz="1100" dirty="0">
                <a:solidFill>
                  <a:schemeClr val="tx1"/>
                </a:solidFill>
                <a:latin typeface="Montserrat Light" pitchFamily="2" charset="77"/>
                <a:ea typeface="Noto Sans"/>
                <a:cs typeface="Noto Sans"/>
                <a:sym typeface="Noto Sans"/>
              </a:rPr>
              <a:t>XX</a:t>
            </a:r>
            <a:endParaRPr lang="es-ES_tradnl" sz="1100" dirty="0">
              <a:solidFill>
                <a:schemeClr val="tx1"/>
              </a:solidFill>
              <a:latin typeface="Montserrat Light" pitchFamily="2" charset="77"/>
              <a:ea typeface="Noto Sans"/>
              <a:cs typeface="Noto Sans"/>
              <a:sym typeface="Calibri"/>
            </a:endParaRPr>
          </a:p>
        </p:txBody>
      </p:sp>
      <p:sp>
        <p:nvSpPr>
          <p:cNvPr id="9" name="Google Shape;17;p1">
            <a:extLst>
              <a:ext uri="{FF2B5EF4-FFF2-40B4-BE49-F238E27FC236}">
                <a16:creationId xmlns:a16="http://schemas.microsoft.com/office/drawing/2014/main" id="{0FC3D730-5389-B5AA-8D24-E650625C2E3F}"/>
              </a:ext>
            </a:extLst>
          </p:cNvPr>
          <p:cNvSpPr/>
          <p:nvPr/>
        </p:nvSpPr>
        <p:spPr>
          <a:xfrm>
            <a:off x="998341" y="4079346"/>
            <a:ext cx="3274401" cy="169277"/>
          </a:xfrm>
          <a:prstGeom prst="rect">
            <a:avLst/>
          </a:prstGeom>
          <a:noFill/>
          <a:ln>
            <a:noFill/>
          </a:ln>
        </p:spPr>
        <p:txBody>
          <a:bodyPr spcFirstLastPara="1" wrap="square" lIns="0" tIns="0" rIns="0" bIns="0" anchor="ctr" anchorCtr="0">
            <a:spAutoFit/>
          </a:bodyPr>
          <a:lstStyle/>
          <a:p>
            <a:pPr lvl="0">
              <a:buClr>
                <a:srgbClr val="34495E"/>
              </a:buClr>
              <a:buSzPts val="837"/>
            </a:pPr>
            <a:r>
              <a:rPr lang="es-ES_tradnl" sz="1100" dirty="0">
                <a:solidFill>
                  <a:schemeClr val="tx1"/>
                </a:solidFill>
                <a:latin typeface="Montserrat Light" pitchFamily="2" charset="77"/>
                <a:ea typeface="Noto Sans"/>
                <a:cs typeface="Noto Sans"/>
                <a:sym typeface="Noto Sans"/>
              </a:rPr>
              <a:t>XX</a:t>
            </a:r>
            <a:endParaRPr lang="es-ES_tradnl" sz="1100" dirty="0">
              <a:solidFill>
                <a:schemeClr val="tx1"/>
              </a:solidFill>
              <a:latin typeface="Montserrat Light" pitchFamily="2" charset="77"/>
              <a:ea typeface="Noto Sans"/>
              <a:cs typeface="Noto Sans"/>
              <a:sym typeface="Calibri"/>
            </a:endParaRPr>
          </a:p>
        </p:txBody>
      </p:sp>
      <p:sp>
        <p:nvSpPr>
          <p:cNvPr id="10" name="Estrella de 5 puntas 9">
            <a:extLst>
              <a:ext uri="{FF2B5EF4-FFF2-40B4-BE49-F238E27FC236}">
                <a16:creationId xmlns:a16="http://schemas.microsoft.com/office/drawing/2014/main" id="{83471555-7A59-483F-89D8-31C48E6561BD}"/>
              </a:ext>
            </a:extLst>
          </p:cNvPr>
          <p:cNvSpPr/>
          <p:nvPr/>
        </p:nvSpPr>
        <p:spPr>
          <a:xfrm>
            <a:off x="765845" y="1606855"/>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1" name="Estrella de 5 puntas 10">
            <a:extLst>
              <a:ext uri="{FF2B5EF4-FFF2-40B4-BE49-F238E27FC236}">
                <a16:creationId xmlns:a16="http://schemas.microsoft.com/office/drawing/2014/main" id="{801252CB-E84E-884C-75C2-429C21EB21FE}"/>
              </a:ext>
            </a:extLst>
          </p:cNvPr>
          <p:cNvSpPr/>
          <p:nvPr/>
        </p:nvSpPr>
        <p:spPr>
          <a:xfrm>
            <a:off x="765845" y="2234743"/>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2" name="Estrella de 5 puntas 11">
            <a:extLst>
              <a:ext uri="{FF2B5EF4-FFF2-40B4-BE49-F238E27FC236}">
                <a16:creationId xmlns:a16="http://schemas.microsoft.com/office/drawing/2014/main" id="{CEA76240-AE19-D9DD-758E-E5C34BEC2C2D}"/>
              </a:ext>
            </a:extLst>
          </p:cNvPr>
          <p:cNvSpPr/>
          <p:nvPr/>
        </p:nvSpPr>
        <p:spPr>
          <a:xfrm>
            <a:off x="765845" y="4118407"/>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Estrella de 5 puntas 12">
            <a:extLst>
              <a:ext uri="{FF2B5EF4-FFF2-40B4-BE49-F238E27FC236}">
                <a16:creationId xmlns:a16="http://schemas.microsoft.com/office/drawing/2014/main" id="{8D811190-CE4B-6DA1-5778-03ED52C2D0BE}"/>
              </a:ext>
            </a:extLst>
          </p:cNvPr>
          <p:cNvSpPr/>
          <p:nvPr/>
        </p:nvSpPr>
        <p:spPr>
          <a:xfrm>
            <a:off x="765845" y="2862631"/>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Estrella de 5 puntas 13">
            <a:extLst>
              <a:ext uri="{FF2B5EF4-FFF2-40B4-BE49-F238E27FC236}">
                <a16:creationId xmlns:a16="http://schemas.microsoft.com/office/drawing/2014/main" id="{A78B97E0-5B36-6378-68C0-3C019BA40422}"/>
              </a:ext>
            </a:extLst>
          </p:cNvPr>
          <p:cNvSpPr/>
          <p:nvPr/>
        </p:nvSpPr>
        <p:spPr>
          <a:xfrm>
            <a:off x="765845" y="3490519"/>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CuadroTexto 14">
            <a:extLst>
              <a:ext uri="{FF2B5EF4-FFF2-40B4-BE49-F238E27FC236}">
                <a16:creationId xmlns:a16="http://schemas.microsoft.com/office/drawing/2014/main" id="{8CC72A7E-6D70-D7C2-1517-6CE4396A0D23}"/>
              </a:ext>
            </a:extLst>
          </p:cNvPr>
          <p:cNvSpPr txBox="1"/>
          <p:nvPr/>
        </p:nvSpPr>
        <p:spPr>
          <a:xfrm>
            <a:off x="7323875" y="4696652"/>
            <a:ext cx="1547446" cy="253916"/>
          </a:xfrm>
          <a:prstGeom prst="rect">
            <a:avLst/>
          </a:prstGeom>
          <a:noFill/>
        </p:spPr>
        <p:txBody>
          <a:bodyPr wrap="square" rtlCol="0">
            <a:spAutoFit/>
          </a:bodyPr>
          <a:lstStyle/>
          <a:p>
            <a:pPr algn="r"/>
            <a:r>
              <a:rPr lang="es-ES_tradnl" sz="1050" b="1" dirty="0">
                <a:solidFill>
                  <a:schemeClr val="accent2"/>
                </a:solidFill>
                <a:latin typeface="Montserrat SemiBold" pitchFamily="2" charset="77"/>
              </a:rPr>
              <a:t>15</a:t>
            </a:r>
            <a:endParaRPr lang="es-ES_tradnl" b="1" noProof="0" dirty="0">
              <a:solidFill>
                <a:schemeClr val="accent2"/>
              </a:solidFill>
              <a:latin typeface="Montserrat SemiBold" pitchFamily="2" charset="77"/>
            </a:endParaRPr>
          </a:p>
        </p:txBody>
      </p:sp>
      <p:pic>
        <p:nvPicPr>
          <p:cNvPr id="17" name="Imagen 16" descr="Logotipo&#10;&#10;El contenido generado por IA puede ser incorrecto.">
            <a:extLst>
              <a:ext uri="{FF2B5EF4-FFF2-40B4-BE49-F238E27FC236}">
                <a16:creationId xmlns:a16="http://schemas.microsoft.com/office/drawing/2014/main" id="{6F3D921B-CE53-10B6-D868-69ACCF760FBE}"/>
              </a:ext>
            </a:extLst>
          </p:cNvPr>
          <p:cNvPicPr>
            <a:picLocks noChangeAspect="1"/>
          </p:cNvPicPr>
          <p:nvPr/>
        </p:nvPicPr>
        <p:blipFill>
          <a:blip r:embed="rId2"/>
          <a:stretch>
            <a:fillRect/>
          </a:stretch>
        </p:blipFill>
        <p:spPr>
          <a:xfrm>
            <a:off x="7747462" y="279315"/>
            <a:ext cx="1123859" cy="292123"/>
          </a:xfrm>
          <a:prstGeom prst="rect">
            <a:avLst/>
          </a:prstGeom>
        </p:spPr>
      </p:pic>
      <p:pic>
        <p:nvPicPr>
          <p:cNvPr id="20" name="Imagen 19" descr="Vista de una ciudad desde lo alto de una grúa&#10;&#10;El contenido generado por IA puede ser incorrecto.">
            <a:extLst>
              <a:ext uri="{FF2B5EF4-FFF2-40B4-BE49-F238E27FC236}">
                <a16:creationId xmlns:a16="http://schemas.microsoft.com/office/drawing/2014/main" id="{7405761D-2398-EFB2-F715-AA4387E03A42}"/>
              </a:ext>
            </a:extLst>
          </p:cNvPr>
          <p:cNvPicPr>
            <a:picLocks noChangeAspect="1"/>
          </p:cNvPicPr>
          <p:nvPr/>
        </p:nvPicPr>
        <p:blipFill>
          <a:blip r:embed="rId3"/>
          <a:srcRect l="6614"/>
          <a:stretch>
            <a:fillRect/>
          </a:stretch>
        </p:blipFill>
        <p:spPr>
          <a:xfrm>
            <a:off x="5197611" y="1450863"/>
            <a:ext cx="3946389" cy="3088505"/>
          </a:xfrm>
          <a:prstGeom prst="rect">
            <a:avLst/>
          </a:prstGeom>
        </p:spPr>
      </p:pic>
    </p:spTree>
    <p:extLst>
      <p:ext uri="{BB962C8B-B14F-4D97-AF65-F5344CB8AC3E}">
        <p14:creationId xmlns:p14="http://schemas.microsoft.com/office/powerpoint/2010/main" val="1140307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a:extLst>
            <a:ext uri="{FF2B5EF4-FFF2-40B4-BE49-F238E27FC236}">
              <a16:creationId xmlns:a16="http://schemas.microsoft.com/office/drawing/2014/main" id="{4E694786-5232-64AB-325E-3008F46B221F}"/>
            </a:ext>
          </a:extLst>
        </p:cNvPr>
        <p:cNvGrpSpPr/>
        <p:nvPr/>
      </p:nvGrpSpPr>
      <p:grpSpPr>
        <a:xfrm>
          <a:off x="0" y="0"/>
          <a:ext cx="0" cy="0"/>
          <a:chOff x="0" y="0"/>
          <a:chExt cx="0" cy="0"/>
        </a:xfrm>
      </p:grpSpPr>
      <p:pic>
        <p:nvPicPr>
          <p:cNvPr id="11" name="Imagen 10" descr="Rueda de la fortuna vista desde abajo&#10;&#10;El contenido generado por IA puede ser incorrecto.">
            <a:extLst>
              <a:ext uri="{FF2B5EF4-FFF2-40B4-BE49-F238E27FC236}">
                <a16:creationId xmlns:a16="http://schemas.microsoft.com/office/drawing/2014/main" id="{EECFF2BE-3B77-1D7E-63C1-C75E7379EB8D}"/>
              </a:ext>
            </a:extLst>
          </p:cNvPr>
          <p:cNvPicPr>
            <a:picLocks noChangeAspect="1"/>
          </p:cNvPicPr>
          <p:nvPr/>
        </p:nvPicPr>
        <p:blipFill>
          <a:blip r:embed="rId3"/>
          <a:srcRect l="2309" t="17622"/>
          <a:stretch>
            <a:fillRect/>
          </a:stretch>
        </p:blipFill>
        <p:spPr>
          <a:xfrm>
            <a:off x="0" y="0"/>
            <a:ext cx="9139552" cy="5143500"/>
          </a:xfrm>
          <a:prstGeom prst="rect">
            <a:avLst/>
          </a:prstGeom>
        </p:spPr>
      </p:pic>
      <p:sp>
        <p:nvSpPr>
          <p:cNvPr id="2" name="Google Shape;14;p1">
            <a:extLst>
              <a:ext uri="{FF2B5EF4-FFF2-40B4-BE49-F238E27FC236}">
                <a16:creationId xmlns:a16="http://schemas.microsoft.com/office/drawing/2014/main" id="{5670A30C-0497-9C76-862D-31FFA0234C11}"/>
              </a:ext>
            </a:extLst>
          </p:cNvPr>
          <p:cNvSpPr/>
          <p:nvPr/>
        </p:nvSpPr>
        <p:spPr>
          <a:xfrm>
            <a:off x="2426651" y="1002302"/>
            <a:ext cx="4286250" cy="584775"/>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Clr>
                <a:srgbClr val="FFFFFF"/>
              </a:buClr>
              <a:buSzPts val="2925"/>
              <a:buFont typeface="Noto Sans"/>
              <a:buNone/>
            </a:pPr>
            <a:r>
              <a:rPr lang="en-US" sz="3800" b="1" u="none" strike="noStrike" cap="none" dirty="0">
                <a:solidFill>
                  <a:srgbClr val="FFFFFF"/>
                </a:solidFill>
                <a:latin typeface="Montserrat Black" pitchFamily="2" charset="77"/>
                <a:ea typeface="ADLaM Display" panose="02010000000000000000" pitchFamily="2" charset="77"/>
                <a:cs typeface="ADLaM Display" panose="02010000000000000000" pitchFamily="2" charset="77"/>
                <a:sym typeface="Noto Sans"/>
              </a:rPr>
              <a:t>¡GRACIAS!</a:t>
            </a:r>
            <a:endParaRPr sz="3800" b="1" u="none" strike="noStrike" cap="none" dirty="0">
              <a:solidFill>
                <a:schemeClr val="dk1"/>
              </a:solidFill>
              <a:latin typeface="Montserrat Black" pitchFamily="2" charset="77"/>
              <a:ea typeface="ADLaM Display" panose="02010000000000000000" pitchFamily="2" charset="77"/>
              <a:cs typeface="ADLaM Display" panose="02010000000000000000" pitchFamily="2" charset="77"/>
              <a:sym typeface="Calibri"/>
            </a:endParaRPr>
          </a:p>
        </p:txBody>
      </p:sp>
      <p:sp>
        <p:nvSpPr>
          <p:cNvPr id="5" name="CuadroTexto 4">
            <a:extLst>
              <a:ext uri="{FF2B5EF4-FFF2-40B4-BE49-F238E27FC236}">
                <a16:creationId xmlns:a16="http://schemas.microsoft.com/office/drawing/2014/main" id="{5B3B0F44-0E6D-DA89-A54B-B2F86DD46D27}"/>
              </a:ext>
            </a:extLst>
          </p:cNvPr>
          <p:cNvSpPr txBox="1"/>
          <p:nvPr/>
        </p:nvSpPr>
        <p:spPr>
          <a:xfrm>
            <a:off x="6580553" y="171938"/>
            <a:ext cx="2352430" cy="261610"/>
          </a:xfrm>
          <a:prstGeom prst="rect">
            <a:avLst/>
          </a:prstGeom>
          <a:noFill/>
        </p:spPr>
        <p:txBody>
          <a:bodyPr wrap="square" rtlCol="0">
            <a:spAutoFit/>
          </a:bodyPr>
          <a:lstStyle/>
          <a:p>
            <a:pPr algn="r"/>
            <a:r>
              <a:rPr lang="es-ES" sz="1050" b="1" dirty="0">
                <a:solidFill>
                  <a:schemeClr val="accent2">
                    <a:lumMod val="20000"/>
                    <a:lumOff val="80000"/>
                  </a:schemeClr>
                </a:solidFill>
                <a:latin typeface="Montserrat SemiBold" pitchFamily="2" charset="77"/>
              </a:rPr>
              <a:t>Octubre 2025</a:t>
            </a:r>
          </a:p>
        </p:txBody>
      </p:sp>
      <p:sp>
        <p:nvSpPr>
          <p:cNvPr id="14" name="CuadroTexto 13">
            <a:extLst>
              <a:ext uri="{FF2B5EF4-FFF2-40B4-BE49-F238E27FC236}">
                <a16:creationId xmlns:a16="http://schemas.microsoft.com/office/drawing/2014/main" id="{D326A28F-1CC8-FBBB-FFE0-87C3A8F02DEB}"/>
              </a:ext>
            </a:extLst>
          </p:cNvPr>
          <p:cNvSpPr txBox="1"/>
          <p:nvPr/>
        </p:nvSpPr>
        <p:spPr>
          <a:xfrm>
            <a:off x="211017" y="171938"/>
            <a:ext cx="4643020" cy="261610"/>
          </a:xfrm>
          <a:prstGeom prst="rect">
            <a:avLst/>
          </a:prstGeom>
          <a:noFill/>
        </p:spPr>
        <p:txBody>
          <a:bodyPr wrap="square">
            <a:spAutoFit/>
          </a:bodyPr>
          <a:lstStyle/>
          <a:p>
            <a:r>
              <a:rPr lang="es-ES" sz="1050" b="1" dirty="0">
                <a:solidFill>
                  <a:schemeClr val="accent2">
                    <a:lumMod val="20000"/>
                    <a:lumOff val="80000"/>
                  </a:schemeClr>
                </a:solidFill>
                <a:latin typeface="Montserrat SemiBold" pitchFamily="2" charset="77"/>
              </a:rPr>
              <a:t>Proyecto Júpiter </a:t>
            </a:r>
            <a:endParaRPr lang="es-ES" sz="1050" dirty="0"/>
          </a:p>
        </p:txBody>
      </p:sp>
      <p:pic>
        <p:nvPicPr>
          <p:cNvPr id="8" name="Imagen 7" descr="Un dibujo con letras&#10;&#10;El contenido generado por IA puede ser incorrecto.">
            <a:extLst>
              <a:ext uri="{FF2B5EF4-FFF2-40B4-BE49-F238E27FC236}">
                <a16:creationId xmlns:a16="http://schemas.microsoft.com/office/drawing/2014/main" id="{7A90BBE1-77EB-8807-5C35-0A174AF68F5A}"/>
              </a:ext>
            </a:extLst>
          </p:cNvPr>
          <p:cNvPicPr>
            <a:picLocks noChangeAspect="1"/>
          </p:cNvPicPr>
          <p:nvPr/>
        </p:nvPicPr>
        <p:blipFill>
          <a:blip r:embed="rId4"/>
          <a:stretch>
            <a:fillRect/>
          </a:stretch>
        </p:blipFill>
        <p:spPr>
          <a:xfrm>
            <a:off x="211017" y="4689340"/>
            <a:ext cx="1085768" cy="282222"/>
          </a:xfrm>
          <a:prstGeom prst="rect">
            <a:avLst/>
          </a:prstGeom>
        </p:spPr>
      </p:pic>
    </p:spTree>
    <p:extLst>
      <p:ext uri="{BB962C8B-B14F-4D97-AF65-F5344CB8AC3E}">
        <p14:creationId xmlns:p14="http://schemas.microsoft.com/office/powerpoint/2010/main" val="1995239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104" name="Rectángulo redondeado 103">
            <a:extLst>
              <a:ext uri="{FF2B5EF4-FFF2-40B4-BE49-F238E27FC236}">
                <a16:creationId xmlns:a16="http://schemas.microsoft.com/office/drawing/2014/main" id="{9436AE99-CC3C-4EA6-0452-679B31B4D1A5}"/>
              </a:ext>
            </a:extLst>
          </p:cNvPr>
          <p:cNvSpPr/>
          <p:nvPr/>
        </p:nvSpPr>
        <p:spPr>
          <a:xfrm>
            <a:off x="676656" y="585216"/>
            <a:ext cx="1316736" cy="1243584"/>
          </a:xfrm>
          <a:prstGeom prst="round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Rectángulo redondeado 104">
            <a:extLst>
              <a:ext uri="{FF2B5EF4-FFF2-40B4-BE49-F238E27FC236}">
                <a16:creationId xmlns:a16="http://schemas.microsoft.com/office/drawing/2014/main" id="{B4955E92-7618-6F59-47B2-05A4EEBDB232}"/>
              </a:ext>
            </a:extLst>
          </p:cNvPr>
          <p:cNvSpPr/>
          <p:nvPr/>
        </p:nvSpPr>
        <p:spPr>
          <a:xfrm>
            <a:off x="2221992" y="585216"/>
            <a:ext cx="1316736" cy="1243584"/>
          </a:xfrm>
          <a:prstGeom prst="round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Rectángulo redondeado 105">
            <a:extLst>
              <a:ext uri="{FF2B5EF4-FFF2-40B4-BE49-F238E27FC236}">
                <a16:creationId xmlns:a16="http://schemas.microsoft.com/office/drawing/2014/main" id="{A4CC31ED-D286-D0E5-F09B-3F07218B68E9}"/>
              </a:ext>
            </a:extLst>
          </p:cNvPr>
          <p:cNvSpPr/>
          <p:nvPr/>
        </p:nvSpPr>
        <p:spPr>
          <a:xfrm>
            <a:off x="3767328" y="585216"/>
            <a:ext cx="1316736" cy="1243584"/>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Rectángulo redondeado 106">
            <a:extLst>
              <a:ext uri="{FF2B5EF4-FFF2-40B4-BE49-F238E27FC236}">
                <a16:creationId xmlns:a16="http://schemas.microsoft.com/office/drawing/2014/main" id="{65BFF71D-98B3-B145-ECD3-CB0F750E4F47}"/>
              </a:ext>
            </a:extLst>
          </p:cNvPr>
          <p:cNvSpPr/>
          <p:nvPr/>
        </p:nvSpPr>
        <p:spPr>
          <a:xfrm>
            <a:off x="5312664" y="585216"/>
            <a:ext cx="1316736" cy="1243584"/>
          </a:xfrm>
          <a:prstGeom prst="roundRect">
            <a:avLst/>
          </a:prstGeom>
          <a:solidFill>
            <a:schemeClr val="bg1"/>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
          <a:extLst>
            <a:ext uri="{FF2B5EF4-FFF2-40B4-BE49-F238E27FC236}">
              <a16:creationId xmlns:a16="http://schemas.microsoft.com/office/drawing/2014/main" id="{CC37B2A1-7334-9B6E-9F93-E45BFEE58AF8}"/>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BD8D3009-16D6-65E6-9F89-7D27940F0D5F}"/>
              </a:ext>
            </a:extLst>
          </p:cNvPr>
          <p:cNvSpPr/>
          <p:nvPr/>
        </p:nvSpPr>
        <p:spPr>
          <a:xfrm>
            <a:off x="0" y="637674"/>
            <a:ext cx="3922776"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CuadroTexto 61">
            <a:extLst>
              <a:ext uri="{FF2B5EF4-FFF2-40B4-BE49-F238E27FC236}">
                <a16:creationId xmlns:a16="http://schemas.microsoft.com/office/drawing/2014/main" id="{750B814E-5F96-358B-BC32-A3D9B1E92142}"/>
              </a:ext>
            </a:extLst>
          </p:cNvPr>
          <p:cNvSpPr txBox="1"/>
          <p:nvPr/>
        </p:nvSpPr>
        <p:spPr>
          <a:xfrm>
            <a:off x="7323875" y="4696652"/>
            <a:ext cx="1547446" cy="261610"/>
          </a:xfrm>
          <a:prstGeom prst="rect">
            <a:avLst/>
          </a:prstGeom>
          <a:noFill/>
        </p:spPr>
        <p:txBody>
          <a:bodyPr wrap="square" rtlCol="0">
            <a:spAutoFit/>
          </a:bodyPr>
          <a:lstStyle/>
          <a:p>
            <a:pPr algn="r"/>
            <a:r>
              <a:rPr lang="es-ES_tradnl" sz="1050" b="1" noProof="0" dirty="0">
                <a:solidFill>
                  <a:schemeClr val="accent2"/>
                </a:solidFill>
                <a:latin typeface="Montserrat SemiBold" pitchFamily="2" charset="77"/>
              </a:rPr>
              <a:t>1</a:t>
            </a:r>
            <a:endParaRPr lang="es-ES_tradnl" b="1" noProof="0" dirty="0">
              <a:solidFill>
                <a:schemeClr val="accent2"/>
              </a:solidFill>
              <a:latin typeface="Montserrat SemiBold" pitchFamily="2" charset="77"/>
            </a:endParaRPr>
          </a:p>
        </p:txBody>
      </p:sp>
      <p:sp>
        <p:nvSpPr>
          <p:cNvPr id="69" name="Google Shape;17;p1">
            <a:extLst>
              <a:ext uri="{FF2B5EF4-FFF2-40B4-BE49-F238E27FC236}">
                <a16:creationId xmlns:a16="http://schemas.microsoft.com/office/drawing/2014/main" id="{A7E1AF17-A151-AC72-6150-30B49D49EC29}"/>
              </a:ext>
            </a:extLst>
          </p:cNvPr>
          <p:cNvSpPr/>
          <p:nvPr/>
        </p:nvSpPr>
        <p:spPr>
          <a:xfrm>
            <a:off x="635594" y="1387041"/>
            <a:ext cx="4640142" cy="677108"/>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tx1"/>
                </a:solidFill>
                <a:latin typeface="Montserrat ExtraBold" pitchFamily="2" charset="77"/>
                <a:ea typeface="Noto Sans"/>
                <a:cs typeface="Noto Sans"/>
                <a:sym typeface="Noto Sans"/>
              </a:rPr>
              <a:t>ANAMARÍA TURDA</a:t>
            </a:r>
          </a:p>
          <a:p>
            <a:pPr marL="0" marR="0" lvl="0" indent="0" rtl="0">
              <a:spcBef>
                <a:spcPts val="0"/>
              </a:spcBef>
              <a:spcAft>
                <a:spcPts val="0"/>
              </a:spcAft>
              <a:buClr>
                <a:srgbClr val="FFFFFF"/>
              </a:buClr>
              <a:buSzPts val="1238"/>
              <a:buFont typeface="Noto Sans"/>
              <a:buNone/>
            </a:pPr>
            <a:r>
              <a:rPr lang="es-ES_tradnl" sz="1100" b="1" noProof="0" dirty="0">
                <a:solidFill>
                  <a:schemeClr val="accent3"/>
                </a:solidFill>
                <a:latin typeface="Montserrat" pitchFamily="2" charset="77"/>
                <a:ea typeface="Noto Sans"/>
                <a:cs typeface="Noto Sans"/>
                <a:sym typeface="Noto Sans"/>
              </a:rPr>
              <a:t>Project Manager</a:t>
            </a:r>
          </a:p>
          <a:p>
            <a:pPr marL="0" marR="0" lvl="0" indent="0" rtl="0">
              <a:spcBef>
                <a:spcPts val="0"/>
              </a:spcBef>
              <a:spcAft>
                <a:spcPts val="0"/>
              </a:spcAft>
              <a:buClr>
                <a:srgbClr val="FFFFFF"/>
              </a:buClr>
              <a:buSzPts val="1238"/>
              <a:buFont typeface="Noto Sans"/>
              <a:buNone/>
            </a:pPr>
            <a:r>
              <a:rPr lang="es-ES_tradnl" sz="1100" u="none" strike="noStrike" cap="none" noProof="0" dirty="0">
                <a:solidFill>
                  <a:schemeClr val="tx1"/>
                </a:solidFill>
                <a:latin typeface="Montserrat Light" pitchFamily="2" charset="77"/>
                <a:ea typeface="Noto Sans"/>
                <a:cs typeface="Noto Sans"/>
                <a:sym typeface="Noto Sans"/>
              </a:rPr>
              <a:t>Liderazgo del Proyecto, limpieza de datos con </a:t>
            </a:r>
            <a:r>
              <a:rPr lang="es-ES_tradnl" sz="1100" u="none" strike="noStrike" cap="none" noProof="0" dirty="0" err="1">
                <a:solidFill>
                  <a:schemeClr val="tx1"/>
                </a:solidFill>
                <a:latin typeface="Montserrat Light" pitchFamily="2" charset="77"/>
                <a:ea typeface="Noto Sans"/>
                <a:cs typeface="Noto Sans"/>
                <a:sym typeface="Noto Sans"/>
              </a:rPr>
              <a:t>python</a:t>
            </a:r>
            <a:r>
              <a:rPr lang="es-ES_tradnl" sz="1100" u="none" strike="noStrike" cap="none" noProof="0" dirty="0">
                <a:solidFill>
                  <a:schemeClr val="tx1"/>
                </a:solidFill>
                <a:latin typeface="Montserrat Light" pitchFamily="2" charset="77"/>
                <a:ea typeface="Noto Sans"/>
                <a:cs typeface="Noto Sans"/>
                <a:sym typeface="Noto Sans"/>
              </a:rPr>
              <a:t>, modelo relacional SQL, desarrollo ML e IA generativa.</a:t>
            </a:r>
          </a:p>
        </p:txBody>
      </p:sp>
      <p:sp>
        <p:nvSpPr>
          <p:cNvPr id="85" name="Google Shape;17;p1">
            <a:extLst>
              <a:ext uri="{FF2B5EF4-FFF2-40B4-BE49-F238E27FC236}">
                <a16:creationId xmlns:a16="http://schemas.microsoft.com/office/drawing/2014/main" id="{9DE5BFDD-EA40-00CB-5C0F-9D6D77EA1CB0}"/>
              </a:ext>
            </a:extLst>
          </p:cNvPr>
          <p:cNvSpPr/>
          <p:nvPr/>
        </p:nvSpPr>
        <p:spPr>
          <a:xfrm>
            <a:off x="635594" y="2150917"/>
            <a:ext cx="4640142" cy="677108"/>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tx1"/>
                </a:solidFill>
                <a:latin typeface="Montserrat ExtraBold" pitchFamily="2" charset="77"/>
                <a:ea typeface="Noto Sans"/>
                <a:cs typeface="Noto Sans"/>
                <a:sym typeface="Noto Sans"/>
              </a:rPr>
              <a:t>INÉS BENITO</a:t>
            </a:r>
          </a:p>
          <a:p>
            <a:pPr lvl="0">
              <a:buClr>
                <a:srgbClr val="FFFFFF"/>
              </a:buClr>
              <a:buSzPts val="1238"/>
            </a:pPr>
            <a:r>
              <a:rPr lang="es-ES_tradnl" sz="1100" b="1" noProof="0" dirty="0">
                <a:solidFill>
                  <a:schemeClr val="accent3"/>
                </a:solidFill>
                <a:latin typeface="Montserrat" pitchFamily="2" charset="77"/>
                <a:ea typeface="Noto Sans"/>
                <a:cs typeface="Noto Sans"/>
                <a:sym typeface="Noto Sans"/>
              </a:rPr>
              <a:t>Miembro activo </a:t>
            </a:r>
          </a:p>
          <a:p>
            <a:pPr lvl="0">
              <a:buClr>
                <a:srgbClr val="FFFFFF"/>
              </a:buClr>
              <a:buSzPts val="1238"/>
            </a:pPr>
            <a:r>
              <a:rPr lang="es-ES_tradnl" sz="1100" noProof="0" dirty="0">
                <a:solidFill>
                  <a:schemeClr val="tx1"/>
                </a:solidFill>
                <a:latin typeface="Montserrat Light" pitchFamily="2" charset="77"/>
                <a:ea typeface="Noto Sans"/>
                <a:cs typeface="Noto Sans"/>
                <a:sym typeface="Noto Sans"/>
              </a:rPr>
              <a:t>Limpieza de datos con </a:t>
            </a:r>
            <a:r>
              <a:rPr lang="es-ES_tradnl" sz="1100" noProof="0" dirty="0" err="1">
                <a:solidFill>
                  <a:schemeClr val="tx1"/>
                </a:solidFill>
                <a:latin typeface="Montserrat Light" pitchFamily="2" charset="77"/>
                <a:ea typeface="Noto Sans"/>
                <a:cs typeface="Noto Sans"/>
                <a:sym typeface="Noto Sans"/>
              </a:rPr>
              <a:t>python</a:t>
            </a:r>
            <a:r>
              <a:rPr lang="es-ES_tradnl" sz="1100" noProof="0" dirty="0">
                <a:solidFill>
                  <a:schemeClr val="tx1"/>
                </a:solidFill>
                <a:latin typeface="Montserrat Light" pitchFamily="2" charset="77"/>
                <a:ea typeface="Noto Sans"/>
                <a:cs typeface="Noto Sans"/>
                <a:sym typeface="Noto Sans"/>
              </a:rPr>
              <a:t>, modelo relacional SQL, desarrollo ML e IA generativa.</a:t>
            </a:r>
            <a:endParaRPr lang="es-ES_tradnl" sz="1100" noProof="0" dirty="0">
              <a:solidFill>
                <a:schemeClr val="accent6">
                  <a:lumMod val="50000"/>
                </a:schemeClr>
              </a:solidFill>
              <a:latin typeface="Montserrat Medium" pitchFamily="2" charset="77"/>
              <a:ea typeface="Noto Sans"/>
              <a:cs typeface="Noto Sans"/>
              <a:sym typeface="Noto Sans"/>
            </a:endParaRPr>
          </a:p>
        </p:txBody>
      </p:sp>
      <p:sp>
        <p:nvSpPr>
          <p:cNvPr id="86" name="Google Shape;17;p1">
            <a:extLst>
              <a:ext uri="{FF2B5EF4-FFF2-40B4-BE49-F238E27FC236}">
                <a16:creationId xmlns:a16="http://schemas.microsoft.com/office/drawing/2014/main" id="{FA46D8C4-4FB1-6CD2-AE29-E197B72F1FEF}"/>
              </a:ext>
            </a:extLst>
          </p:cNvPr>
          <p:cNvSpPr/>
          <p:nvPr/>
        </p:nvSpPr>
        <p:spPr>
          <a:xfrm>
            <a:off x="635594" y="2914792"/>
            <a:ext cx="4640142" cy="677108"/>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noProof="0" dirty="0">
                <a:solidFill>
                  <a:schemeClr val="tx1"/>
                </a:solidFill>
                <a:latin typeface="Montserrat ExtraBold" pitchFamily="2" charset="77"/>
                <a:ea typeface="Noto Sans"/>
                <a:cs typeface="Noto Sans"/>
                <a:sym typeface="Noto Sans"/>
              </a:rPr>
              <a:t>IÑIGO UGIDOS</a:t>
            </a:r>
            <a:endParaRPr lang="es-ES_tradnl" sz="1100" b="1" u="none" strike="noStrike" cap="none" noProof="0" dirty="0">
              <a:solidFill>
                <a:schemeClr val="tx1"/>
              </a:solidFill>
              <a:latin typeface="Montserrat ExtraBold" pitchFamily="2" charset="77"/>
              <a:ea typeface="Noto Sans"/>
              <a:cs typeface="Noto Sans"/>
              <a:sym typeface="Noto Sans"/>
            </a:endParaRPr>
          </a:p>
          <a:p>
            <a:pPr marL="0" marR="0" lvl="0" indent="0" rtl="0">
              <a:spcBef>
                <a:spcPts val="0"/>
              </a:spcBef>
              <a:spcAft>
                <a:spcPts val="0"/>
              </a:spcAft>
              <a:buClr>
                <a:srgbClr val="FFFFFF"/>
              </a:buClr>
              <a:buSzPts val="1238"/>
              <a:buFont typeface="Noto Sans"/>
              <a:buNone/>
            </a:pPr>
            <a:r>
              <a:rPr lang="es-ES_tradnl" sz="1100" b="1" noProof="0" dirty="0">
                <a:solidFill>
                  <a:schemeClr val="accent3"/>
                </a:solidFill>
                <a:latin typeface="Montserrat" pitchFamily="2" charset="77"/>
                <a:ea typeface="Noto Sans"/>
                <a:cs typeface="Noto Sans"/>
                <a:sym typeface="Noto Sans"/>
              </a:rPr>
              <a:t>Miembro activo</a:t>
            </a:r>
          </a:p>
          <a:p>
            <a:pPr>
              <a:buClr>
                <a:srgbClr val="FFFFFF"/>
              </a:buClr>
              <a:buSzPts val="1238"/>
            </a:pPr>
            <a:r>
              <a:rPr lang="es-ES_tradnl" sz="1100" noProof="0" dirty="0">
                <a:solidFill>
                  <a:schemeClr val="tx1"/>
                </a:solidFill>
                <a:latin typeface="Montserrat Light" pitchFamily="2" charset="77"/>
                <a:ea typeface="Noto Sans"/>
                <a:cs typeface="Noto Sans"/>
                <a:sym typeface="Noto Sans"/>
              </a:rPr>
              <a:t>Limpieza de datos con </a:t>
            </a:r>
            <a:r>
              <a:rPr lang="es-ES_tradnl" sz="1100" noProof="0" dirty="0" err="1">
                <a:solidFill>
                  <a:schemeClr val="tx1"/>
                </a:solidFill>
                <a:latin typeface="Montserrat Light" pitchFamily="2" charset="77"/>
                <a:ea typeface="Noto Sans"/>
                <a:cs typeface="Noto Sans"/>
                <a:sym typeface="Noto Sans"/>
              </a:rPr>
              <a:t>python</a:t>
            </a:r>
            <a:r>
              <a:rPr lang="es-ES_tradnl" sz="1100" noProof="0" dirty="0">
                <a:solidFill>
                  <a:schemeClr val="tx1"/>
                </a:solidFill>
                <a:latin typeface="Montserrat Light" pitchFamily="2" charset="77"/>
                <a:ea typeface="Noto Sans"/>
                <a:cs typeface="Noto Sans"/>
                <a:sym typeface="Noto Sans"/>
              </a:rPr>
              <a:t>, modelo relacional SQL, desarrollo ML e IA generativa.</a:t>
            </a:r>
            <a:endParaRPr lang="es-ES_tradnl" sz="1100" noProof="0" dirty="0">
              <a:solidFill>
                <a:schemeClr val="accent6">
                  <a:lumMod val="50000"/>
                </a:schemeClr>
              </a:solidFill>
              <a:latin typeface="Montserrat Medium" pitchFamily="2" charset="77"/>
              <a:ea typeface="Noto Sans"/>
              <a:cs typeface="Noto Sans"/>
              <a:sym typeface="Noto Sans"/>
            </a:endParaRPr>
          </a:p>
        </p:txBody>
      </p:sp>
      <p:sp>
        <p:nvSpPr>
          <p:cNvPr id="87" name="Google Shape;17;p1">
            <a:extLst>
              <a:ext uri="{FF2B5EF4-FFF2-40B4-BE49-F238E27FC236}">
                <a16:creationId xmlns:a16="http://schemas.microsoft.com/office/drawing/2014/main" id="{CBE982BB-1C50-E767-B0E0-8063146F4CCC}"/>
              </a:ext>
            </a:extLst>
          </p:cNvPr>
          <p:cNvSpPr/>
          <p:nvPr/>
        </p:nvSpPr>
        <p:spPr>
          <a:xfrm>
            <a:off x="635594" y="3678667"/>
            <a:ext cx="4640142" cy="677108"/>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tx1"/>
                </a:solidFill>
                <a:latin typeface="Montserrat ExtraBold" pitchFamily="2" charset="77"/>
                <a:ea typeface="Noto Sans"/>
                <a:cs typeface="Noto Sans"/>
                <a:sym typeface="Noto Sans"/>
              </a:rPr>
              <a:t>WILLIAM GANEM</a:t>
            </a:r>
          </a:p>
          <a:p>
            <a:pPr marL="0" marR="0" lvl="0" indent="0" rtl="0">
              <a:spcBef>
                <a:spcPts val="0"/>
              </a:spcBef>
              <a:spcAft>
                <a:spcPts val="0"/>
              </a:spcAft>
              <a:buClr>
                <a:srgbClr val="FFFFFF"/>
              </a:buClr>
              <a:buSzPts val="1238"/>
              <a:buFont typeface="Noto Sans"/>
              <a:buNone/>
            </a:pPr>
            <a:r>
              <a:rPr lang="es-ES_tradnl" sz="1100" b="1" noProof="0" dirty="0">
                <a:solidFill>
                  <a:schemeClr val="accent3"/>
                </a:solidFill>
                <a:latin typeface="Montserrat" pitchFamily="2" charset="77"/>
                <a:ea typeface="Noto Sans"/>
                <a:cs typeface="Noto Sans"/>
                <a:sym typeface="Noto Sans"/>
              </a:rPr>
              <a:t>Miembro activo</a:t>
            </a:r>
          </a:p>
          <a:p>
            <a:pPr>
              <a:buClr>
                <a:srgbClr val="FFFFFF"/>
              </a:buClr>
              <a:buSzPts val="1238"/>
            </a:pPr>
            <a:r>
              <a:rPr lang="es-ES_tradnl" sz="1100" noProof="0" dirty="0">
                <a:solidFill>
                  <a:schemeClr val="tx1"/>
                </a:solidFill>
                <a:latin typeface="Montserrat Light" pitchFamily="2" charset="77"/>
                <a:ea typeface="Noto Sans"/>
                <a:cs typeface="Noto Sans"/>
                <a:sym typeface="Noto Sans"/>
              </a:rPr>
              <a:t>Limpieza de datos con </a:t>
            </a:r>
            <a:r>
              <a:rPr lang="es-ES_tradnl" sz="1100" noProof="0" dirty="0" err="1">
                <a:solidFill>
                  <a:schemeClr val="tx1"/>
                </a:solidFill>
                <a:latin typeface="Montserrat Light" pitchFamily="2" charset="77"/>
                <a:ea typeface="Noto Sans"/>
                <a:cs typeface="Noto Sans"/>
                <a:sym typeface="Noto Sans"/>
              </a:rPr>
              <a:t>python</a:t>
            </a:r>
            <a:r>
              <a:rPr lang="es-ES_tradnl" sz="1100" noProof="0" dirty="0">
                <a:solidFill>
                  <a:schemeClr val="tx1"/>
                </a:solidFill>
                <a:latin typeface="Montserrat Light" pitchFamily="2" charset="77"/>
                <a:ea typeface="Noto Sans"/>
                <a:cs typeface="Noto Sans"/>
                <a:sym typeface="Noto Sans"/>
              </a:rPr>
              <a:t>, modelo relacional SQL, desarrollo ML e IA generativa.</a:t>
            </a:r>
            <a:endParaRPr lang="es-ES_tradnl" sz="1100" noProof="0" dirty="0">
              <a:solidFill>
                <a:schemeClr val="accent6">
                  <a:lumMod val="50000"/>
                </a:schemeClr>
              </a:solidFill>
              <a:latin typeface="Montserrat Medium" pitchFamily="2" charset="77"/>
              <a:ea typeface="Noto Sans"/>
              <a:cs typeface="Noto Sans"/>
              <a:sym typeface="Noto Sans"/>
            </a:endParaRPr>
          </a:p>
        </p:txBody>
      </p:sp>
      <p:sp>
        <p:nvSpPr>
          <p:cNvPr id="7" name="Google Shape;14;p1">
            <a:extLst>
              <a:ext uri="{FF2B5EF4-FFF2-40B4-BE49-F238E27FC236}">
                <a16:creationId xmlns:a16="http://schemas.microsoft.com/office/drawing/2014/main" id="{38FDC850-3AF4-EC1B-BAFD-1191F5D8D52D}"/>
              </a:ext>
            </a:extLst>
          </p:cNvPr>
          <p:cNvSpPr/>
          <p:nvPr/>
        </p:nvSpPr>
        <p:spPr>
          <a:xfrm>
            <a:off x="635594" y="356656"/>
            <a:ext cx="4286250"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n-US" sz="3800" b="1"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Nuestro </a:t>
            </a:r>
            <a:r>
              <a:rPr lang="en-US" sz="3800" b="1" dirty="0" err="1">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equipo</a:t>
            </a:r>
            <a:endParaRPr sz="3800" b="1" u="none" strike="noStrike" cap="none" dirty="0">
              <a:solidFill>
                <a:schemeClr val="accent3"/>
              </a:solidFill>
              <a:latin typeface="Montserrat Black" pitchFamily="2" charset="77"/>
              <a:ea typeface="ADLaM Display" panose="02010000000000000000" pitchFamily="2" charset="77"/>
              <a:cs typeface="ADLaM Display" panose="02010000000000000000" pitchFamily="2" charset="77"/>
              <a:sym typeface="Calibri"/>
            </a:endParaRPr>
          </a:p>
        </p:txBody>
      </p:sp>
      <p:pic>
        <p:nvPicPr>
          <p:cNvPr id="12" name="Imagen 11" descr="Logotipo&#10;&#10;El contenido generado por IA puede ser incorrecto.">
            <a:extLst>
              <a:ext uri="{FF2B5EF4-FFF2-40B4-BE49-F238E27FC236}">
                <a16:creationId xmlns:a16="http://schemas.microsoft.com/office/drawing/2014/main" id="{C8A3B5BD-E446-4CC7-6E9B-A7131BDD32DF}"/>
              </a:ext>
            </a:extLst>
          </p:cNvPr>
          <p:cNvPicPr>
            <a:picLocks noChangeAspect="1"/>
          </p:cNvPicPr>
          <p:nvPr/>
        </p:nvPicPr>
        <p:blipFill>
          <a:blip r:embed="rId4"/>
          <a:stretch>
            <a:fillRect/>
          </a:stretch>
        </p:blipFill>
        <p:spPr>
          <a:xfrm>
            <a:off x="5571150" y="781901"/>
            <a:ext cx="2946400" cy="3581400"/>
          </a:xfrm>
          <a:prstGeom prst="rect">
            <a:avLst/>
          </a:prstGeom>
        </p:spPr>
      </p:pic>
      <p:pic>
        <p:nvPicPr>
          <p:cNvPr id="3" name="Imagen 2" descr="Logotipo&#10;&#10;El contenido generado por IA puede ser incorrecto.">
            <a:extLst>
              <a:ext uri="{FF2B5EF4-FFF2-40B4-BE49-F238E27FC236}">
                <a16:creationId xmlns:a16="http://schemas.microsoft.com/office/drawing/2014/main" id="{826FFA26-8516-74FC-60E9-6CC1B97E19B8}"/>
              </a:ext>
            </a:extLst>
          </p:cNvPr>
          <p:cNvPicPr>
            <a:picLocks noChangeAspect="1"/>
          </p:cNvPicPr>
          <p:nvPr/>
        </p:nvPicPr>
        <p:blipFill>
          <a:blip r:embed="rId5"/>
          <a:stretch>
            <a:fillRect/>
          </a:stretch>
        </p:blipFill>
        <p:spPr>
          <a:xfrm>
            <a:off x="7747462" y="279315"/>
            <a:ext cx="1123859" cy="292123"/>
          </a:xfrm>
          <a:prstGeom prst="rect">
            <a:avLst/>
          </a:prstGeom>
        </p:spPr>
      </p:pic>
    </p:spTree>
    <p:extLst>
      <p:ext uri="{BB962C8B-B14F-4D97-AF65-F5344CB8AC3E}">
        <p14:creationId xmlns:p14="http://schemas.microsoft.com/office/powerpoint/2010/main" val="1980409279"/>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
          <a:extLst>
            <a:ext uri="{FF2B5EF4-FFF2-40B4-BE49-F238E27FC236}">
              <a16:creationId xmlns:a16="http://schemas.microsoft.com/office/drawing/2014/main" id="{F8B7F228-FF8D-4084-563B-D5CCCFD90073}"/>
            </a:ext>
          </a:extLst>
        </p:cNvPr>
        <p:cNvGrpSpPr/>
        <p:nvPr/>
      </p:nvGrpSpPr>
      <p:grpSpPr>
        <a:xfrm>
          <a:off x="0" y="0"/>
          <a:ext cx="0" cy="0"/>
          <a:chOff x="0" y="0"/>
          <a:chExt cx="0" cy="0"/>
        </a:xfrm>
      </p:grpSpPr>
      <p:sp>
        <p:nvSpPr>
          <p:cNvPr id="10" name="Rectángulo 9">
            <a:extLst>
              <a:ext uri="{FF2B5EF4-FFF2-40B4-BE49-F238E27FC236}">
                <a16:creationId xmlns:a16="http://schemas.microsoft.com/office/drawing/2014/main" id="{E6291A3F-5FBF-1F47-91B3-099B8259CE8C}"/>
              </a:ext>
            </a:extLst>
          </p:cNvPr>
          <p:cNvSpPr/>
          <p:nvPr/>
        </p:nvSpPr>
        <p:spPr>
          <a:xfrm>
            <a:off x="3183667" y="494668"/>
            <a:ext cx="2606040"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2" name="CuadroTexto 61">
            <a:extLst>
              <a:ext uri="{FF2B5EF4-FFF2-40B4-BE49-F238E27FC236}">
                <a16:creationId xmlns:a16="http://schemas.microsoft.com/office/drawing/2014/main" id="{EAA3167B-FFD5-5341-1C35-0BEB01F91C0F}"/>
              </a:ext>
            </a:extLst>
          </p:cNvPr>
          <p:cNvSpPr txBox="1"/>
          <p:nvPr/>
        </p:nvSpPr>
        <p:spPr>
          <a:xfrm>
            <a:off x="7323875" y="4696652"/>
            <a:ext cx="1547446" cy="253916"/>
          </a:xfrm>
          <a:prstGeom prst="rect">
            <a:avLst/>
          </a:prstGeom>
          <a:noFill/>
        </p:spPr>
        <p:txBody>
          <a:bodyPr wrap="square" rtlCol="0">
            <a:spAutoFit/>
          </a:bodyPr>
          <a:lstStyle/>
          <a:p>
            <a:pPr algn="r"/>
            <a:r>
              <a:rPr lang="es-ES_tradnl" sz="1050" b="1" dirty="0">
                <a:solidFill>
                  <a:schemeClr val="accent2"/>
                </a:solidFill>
                <a:latin typeface="Montserrat SemiBold" pitchFamily="2" charset="77"/>
              </a:rPr>
              <a:t>2</a:t>
            </a:r>
            <a:endParaRPr lang="es-ES_tradnl" b="1" noProof="0" dirty="0">
              <a:solidFill>
                <a:schemeClr val="accent2"/>
              </a:solidFill>
              <a:latin typeface="Montserrat SemiBold" pitchFamily="2" charset="77"/>
            </a:endParaRPr>
          </a:p>
        </p:txBody>
      </p:sp>
      <p:sp>
        <p:nvSpPr>
          <p:cNvPr id="7" name="Google Shape;14;p1">
            <a:extLst>
              <a:ext uri="{FF2B5EF4-FFF2-40B4-BE49-F238E27FC236}">
                <a16:creationId xmlns:a16="http://schemas.microsoft.com/office/drawing/2014/main" id="{2E60CC23-1A57-42C8-1815-42C19A395EB5}"/>
              </a:ext>
            </a:extLst>
          </p:cNvPr>
          <p:cNvSpPr/>
          <p:nvPr/>
        </p:nvSpPr>
        <p:spPr>
          <a:xfrm>
            <a:off x="3819261" y="213650"/>
            <a:ext cx="4286250"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u="none" strike="noStrike" cap="none"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Objetivos</a:t>
            </a:r>
            <a:endParaRPr lang="es-ES_tradnl" sz="3800" b="1" u="none" strike="noStrike" cap="none" dirty="0">
              <a:solidFill>
                <a:schemeClr val="accent3"/>
              </a:solidFill>
              <a:latin typeface="Montserrat Black" pitchFamily="2" charset="77"/>
              <a:ea typeface="ADLaM Display" panose="02010000000000000000" pitchFamily="2" charset="77"/>
              <a:cs typeface="ADLaM Display" panose="02010000000000000000" pitchFamily="2" charset="77"/>
              <a:sym typeface="Calibri"/>
            </a:endParaRPr>
          </a:p>
        </p:txBody>
      </p:sp>
      <p:sp>
        <p:nvSpPr>
          <p:cNvPr id="14" name="Google Shape;17;p1">
            <a:extLst>
              <a:ext uri="{FF2B5EF4-FFF2-40B4-BE49-F238E27FC236}">
                <a16:creationId xmlns:a16="http://schemas.microsoft.com/office/drawing/2014/main" id="{33DC6B65-42CD-D885-44C4-18F9014A4C1B}"/>
              </a:ext>
            </a:extLst>
          </p:cNvPr>
          <p:cNvSpPr/>
          <p:nvPr/>
        </p:nvSpPr>
        <p:spPr>
          <a:xfrm>
            <a:off x="3819261" y="1030222"/>
            <a:ext cx="5052060" cy="692497"/>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u="none" strike="noStrike" cap="none" noProof="0" dirty="0">
                <a:solidFill>
                  <a:schemeClr val="tx1"/>
                </a:solidFill>
                <a:latin typeface="Montserrat ExtraBold" pitchFamily="2" charset="77"/>
                <a:ea typeface="Noto Sans"/>
                <a:cs typeface="Noto Sans"/>
                <a:sym typeface="Noto Sans"/>
              </a:rPr>
              <a:t>OBJETIVO GENERAL</a:t>
            </a:r>
            <a:endParaRPr lang="es-ES_tradnl" sz="1050" b="1" u="none" strike="noStrike" cap="none" noProof="0" dirty="0">
              <a:solidFill>
                <a:schemeClr val="accent3"/>
              </a:solidFill>
              <a:latin typeface="Montserrat ExtraBold" pitchFamily="2" charset="77"/>
              <a:ea typeface="Noto Sans"/>
              <a:cs typeface="Noto Sans"/>
              <a:sym typeface="Noto Sans"/>
            </a:endParaRPr>
          </a:p>
          <a:p>
            <a:pPr marL="0" marR="0" lvl="0" indent="0" rtl="0">
              <a:spcBef>
                <a:spcPts val="0"/>
              </a:spcBef>
              <a:spcAft>
                <a:spcPts val="0"/>
              </a:spcAft>
              <a:buClr>
                <a:srgbClr val="FFFFFF"/>
              </a:buClr>
              <a:buSzPts val="1238"/>
              <a:buFont typeface="Noto Sans"/>
              <a:buNone/>
            </a:pPr>
            <a:r>
              <a:rPr lang="es-ES_tradnl" sz="1100" u="none" strike="noStrike" cap="none" noProof="0" dirty="0">
                <a:solidFill>
                  <a:schemeClr val="tx1"/>
                </a:solidFill>
                <a:latin typeface="Montserrat Light" pitchFamily="2" charset="77"/>
                <a:ea typeface="Noto Sans"/>
                <a:cs typeface="Noto Sans"/>
                <a:sym typeface="Noto Sans"/>
              </a:rPr>
              <a:t>Analizar los datos generales generados en </a:t>
            </a:r>
            <a:r>
              <a:rPr lang="es-ES_tradnl" sz="1100" u="none" strike="noStrike" cap="none" noProof="0" dirty="0" err="1">
                <a:solidFill>
                  <a:schemeClr val="tx1"/>
                </a:solidFill>
                <a:latin typeface="Montserrat Light" pitchFamily="2" charset="77"/>
                <a:ea typeface="Noto Sans"/>
                <a:cs typeface="Noto Sans"/>
                <a:sym typeface="Noto Sans"/>
              </a:rPr>
              <a:t>Pontia</a:t>
            </a:r>
            <a:r>
              <a:rPr lang="es-ES_tradnl" sz="1100" u="none" strike="noStrike" cap="none" noProof="0" dirty="0">
                <a:solidFill>
                  <a:schemeClr val="tx1"/>
                </a:solidFill>
                <a:latin typeface="Montserrat Light" pitchFamily="2" charset="77"/>
                <a:ea typeface="Noto Sans"/>
                <a:cs typeface="Noto Sans"/>
                <a:sym typeface="Noto Sans"/>
              </a:rPr>
              <a:t> </a:t>
            </a:r>
            <a:r>
              <a:rPr lang="es-ES_tradnl" sz="1100" u="none" strike="noStrike" cap="none" noProof="0" dirty="0" err="1">
                <a:solidFill>
                  <a:schemeClr val="tx1"/>
                </a:solidFill>
                <a:latin typeface="Montserrat Light" pitchFamily="2" charset="77"/>
                <a:ea typeface="Noto Sans"/>
                <a:cs typeface="Noto Sans"/>
                <a:sym typeface="Noto Sans"/>
              </a:rPr>
              <a:t>World</a:t>
            </a:r>
            <a:r>
              <a:rPr lang="es-ES_tradnl" sz="1100" u="none" strike="noStrike" cap="none" noProof="0" dirty="0">
                <a:solidFill>
                  <a:schemeClr val="tx1"/>
                </a:solidFill>
                <a:latin typeface="Montserrat Light" pitchFamily="2" charset="77"/>
                <a:ea typeface="Noto Sans"/>
                <a:cs typeface="Noto Sans"/>
                <a:sym typeface="Noto Sans"/>
              </a:rPr>
              <a:t> para detectar patrones en las emociones y usar esa información para mejorar la experiencia de los clientes y la rentabilidad del negocio</a:t>
            </a:r>
          </a:p>
        </p:txBody>
      </p:sp>
      <p:sp>
        <p:nvSpPr>
          <p:cNvPr id="15" name="Google Shape;17;p1">
            <a:extLst>
              <a:ext uri="{FF2B5EF4-FFF2-40B4-BE49-F238E27FC236}">
                <a16:creationId xmlns:a16="http://schemas.microsoft.com/office/drawing/2014/main" id="{4AC9F2C7-F432-FC8F-EDA7-5F0F38895412}"/>
              </a:ext>
            </a:extLst>
          </p:cNvPr>
          <p:cNvSpPr/>
          <p:nvPr/>
        </p:nvSpPr>
        <p:spPr>
          <a:xfrm>
            <a:off x="3827347" y="2808465"/>
            <a:ext cx="4913259" cy="507831"/>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OBJETIVO 2</a:t>
            </a:r>
          </a:p>
          <a:p>
            <a:pPr lvl="0">
              <a:buClr>
                <a:srgbClr val="34495E"/>
              </a:buClr>
              <a:buSzPts val="837"/>
            </a:pPr>
            <a:r>
              <a:rPr lang="es-ES_tradnl" sz="1100" dirty="0">
                <a:solidFill>
                  <a:schemeClr val="tx1"/>
                </a:solidFill>
                <a:latin typeface="Montserrat Light" pitchFamily="2" charset="77"/>
                <a:ea typeface="Noto Sans"/>
                <a:cs typeface="Noto Sans"/>
                <a:sym typeface="Noto Sans"/>
              </a:rPr>
              <a:t>Diseñar e implementar un modelo de base de datos relacional en SQL que organice la información para facilitar consultas.</a:t>
            </a:r>
            <a:endParaRPr lang="es-ES_tradnl" sz="1100" dirty="0">
              <a:solidFill>
                <a:schemeClr val="tx1"/>
              </a:solidFill>
              <a:latin typeface="Montserrat Light" pitchFamily="2" charset="77"/>
              <a:ea typeface="Noto Sans"/>
              <a:cs typeface="Noto Sans"/>
              <a:sym typeface="Calibri"/>
            </a:endParaRPr>
          </a:p>
        </p:txBody>
      </p:sp>
      <p:sp>
        <p:nvSpPr>
          <p:cNvPr id="2" name="Google Shape;17;p1">
            <a:extLst>
              <a:ext uri="{FF2B5EF4-FFF2-40B4-BE49-F238E27FC236}">
                <a16:creationId xmlns:a16="http://schemas.microsoft.com/office/drawing/2014/main" id="{76F54964-5B7D-7675-E517-1278DD469F2C}"/>
              </a:ext>
            </a:extLst>
          </p:cNvPr>
          <p:cNvSpPr/>
          <p:nvPr/>
        </p:nvSpPr>
        <p:spPr>
          <a:xfrm>
            <a:off x="3819261" y="1897752"/>
            <a:ext cx="5052060" cy="184666"/>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u="none" strike="noStrike" cap="none" noProof="0" dirty="0">
                <a:solidFill>
                  <a:schemeClr val="tx1"/>
                </a:solidFill>
                <a:latin typeface="Montserrat ExtraBold" pitchFamily="2" charset="77"/>
                <a:ea typeface="Noto Sans"/>
                <a:cs typeface="Noto Sans"/>
                <a:sym typeface="Noto Sans"/>
              </a:rPr>
              <a:t>OBJETIVOS ESPECÍFICOS</a:t>
            </a:r>
          </a:p>
        </p:txBody>
      </p:sp>
      <p:sp>
        <p:nvSpPr>
          <p:cNvPr id="3" name="Google Shape;17;p1">
            <a:extLst>
              <a:ext uri="{FF2B5EF4-FFF2-40B4-BE49-F238E27FC236}">
                <a16:creationId xmlns:a16="http://schemas.microsoft.com/office/drawing/2014/main" id="{F263230E-68EA-D284-AF03-BAFB7D93FAE8}"/>
              </a:ext>
            </a:extLst>
          </p:cNvPr>
          <p:cNvSpPr/>
          <p:nvPr/>
        </p:nvSpPr>
        <p:spPr>
          <a:xfrm>
            <a:off x="3827347" y="2202925"/>
            <a:ext cx="4913259" cy="507831"/>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OBJETIVO 1</a:t>
            </a:r>
          </a:p>
          <a:p>
            <a:pPr lvl="0">
              <a:buClr>
                <a:srgbClr val="34495E"/>
              </a:buClr>
              <a:buSzPts val="837"/>
            </a:pPr>
            <a:r>
              <a:rPr lang="es-ES_tradnl" sz="1100" dirty="0">
                <a:solidFill>
                  <a:schemeClr val="tx1"/>
                </a:solidFill>
                <a:latin typeface="Montserrat Light" pitchFamily="2" charset="77"/>
                <a:ea typeface="Noto Sans"/>
                <a:cs typeface="Noto Sans"/>
                <a:sym typeface="Noto Sans"/>
              </a:rPr>
              <a:t>Desarrollar un proceso ETL completo utilizando Python y librerías como Pandas y </a:t>
            </a:r>
            <a:r>
              <a:rPr lang="es-ES_tradnl" sz="1100" dirty="0" err="1">
                <a:solidFill>
                  <a:schemeClr val="tx1"/>
                </a:solidFill>
                <a:latin typeface="Montserrat Light" pitchFamily="2" charset="77"/>
                <a:ea typeface="Noto Sans"/>
                <a:cs typeface="Noto Sans"/>
                <a:sym typeface="Noto Sans"/>
              </a:rPr>
              <a:t>Numpy</a:t>
            </a:r>
            <a:r>
              <a:rPr lang="es-ES_tradnl" sz="1100" dirty="0">
                <a:solidFill>
                  <a:schemeClr val="tx1"/>
                </a:solidFill>
                <a:latin typeface="Montserrat Light" pitchFamily="2" charset="77"/>
                <a:ea typeface="Noto Sans"/>
                <a:cs typeface="Noto Sans"/>
                <a:sym typeface="Noto Sans"/>
              </a:rPr>
              <a:t> para la limpieza de archivos JSON.</a:t>
            </a:r>
            <a:endParaRPr lang="es-ES_tradnl" sz="1100" dirty="0">
              <a:solidFill>
                <a:schemeClr val="tx1"/>
              </a:solidFill>
              <a:latin typeface="Montserrat Light" pitchFamily="2" charset="77"/>
              <a:ea typeface="Noto Sans"/>
              <a:cs typeface="Noto Sans"/>
              <a:sym typeface="Calibri"/>
            </a:endParaRPr>
          </a:p>
        </p:txBody>
      </p:sp>
      <p:sp>
        <p:nvSpPr>
          <p:cNvPr id="4" name="Google Shape;17;p1">
            <a:extLst>
              <a:ext uri="{FF2B5EF4-FFF2-40B4-BE49-F238E27FC236}">
                <a16:creationId xmlns:a16="http://schemas.microsoft.com/office/drawing/2014/main" id="{B315B17D-91ED-3A11-234F-125B480D1257}"/>
              </a:ext>
            </a:extLst>
          </p:cNvPr>
          <p:cNvSpPr/>
          <p:nvPr/>
        </p:nvSpPr>
        <p:spPr>
          <a:xfrm>
            <a:off x="3827347" y="3414005"/>
            <a:ext cx="4913259" cy="677108"/>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OBJETIVO </a:t>
            </a:r>
            <a:r>
              <a:rPr lang="es-ES_tradnl" sz="1100" b="1" dirty="0">
                <a:solidFill>
                  <a:schemeClr val="accent3"/>
                </a:solidFill>
                <a:latin typeface="Montserrat ExtraBold" pitchFamily="2" charset="77"/>
                <a:ea typeface="Noto Sans"/>
                <a:cs typeface="Noto Sans"/>
                <a:sym typeface="Noto Sans"/>
              </a:rPr>
              <a:t>3</a:t>
            </a:r>
            <a:endParaRPr lang="es-ES_tradnl" sz="1100" b="1" u="none" strike="noStrike" cap="none" noProof="0" dirty="0">
              <a:solidFill>
                <a:schemeClr val="accent3"/>
              </a:solidFill>
              <a:latin typeface="Montserrat ExtraBold" pitchFamily="2" charset="77"/>
              <a:ea typeface="Noto Sans"/>
              <a:cs typeface="Noto Sans"/>
              <a:sym typeface="Noto Sans"/>
            </a:endParaRPr>
          </a:p>
          <a:p>
            <a:pPr>
              <a:buClr>
                <a:srgbClr val="FFFFFF"/>
              </a:buClr>
              <a:buSzPts val="1238"/>
            </a:pPr>
            <a:r>
              <a:rPr lang="es-ES_tradnl" sz="1100" dirty="0">
                <a:solidFill>
                  <a:schemeClr val="tx1"/>
                </a:solidFill>
                <a:latin typeface="Montserrat Light" pitchFamily="2" charset="77"/>
                <a:ea typeface="Noto Sans"/>
                <a:cs typeface="Noto Sans"/>
                <a:sym typeface="Noto Sans"/>
              </a:rPr>
              <a:t>Desarrollar, entrenar y comparar diferentes modelos de ML/DL para clasificar emociones y predecir comportamientos. Acompañarlo de una propuesta de IA Generativa.</a:t>
            </a:r>
            <a:endParaRPr lang="es-ES_tradnl" sz="1100" dirty="0">
              <a:solidFill>
                <a:schemeClr val="tx1"/>
              </a:solidFill>
              <a:latin typeface="Montserrat Light" pitchFamily="2" charset="77"/>
              <a:ea typeface="Noto Sans"/>
              <a:cs typeface="Noto Sans"/>
              <a:sym typeface="Calibri"/>
            </a:endParaRPr>
          </a:p>
        </p:txBody>
      </p:sp>
      <p:sp>
        <p:nvSpPr>
          <p:cNvPr id="5" name="Google Shape;17;p1">
            <a:extLst>
              <a:ext uri="{FF2B5EF4-FFF2-40B4-BE49-F238E27FC236}">
                <a16:creationId xmlns:a16="http://schemas.microsoft.com/office/drawing/2014/main" id="{40918704-3842-0371-DA97-28021A361C11}"/>
              </a:ext>
            </a:extLst>
          </p:cNvPr>
          <p:cNvSpPr/>
          <p:nvPr/>
        </p:nvSpPr>
        <p:spPr>
          <a:xfrm>
            <a:off x="3827347" y="4188821"/>
            <a:ext cx="4913259" cy="507831"/>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OBJETIVO 4</a:t>
            </a:r>
          </a:p>
          <a:p>
            <a:pPr lvl="0">
              <a:buClr>
                <a:srgbClr val="34495E"/>
              </a:buClr>
              <a:buSzPts val="837"/>
            </a:pPr>
            <a:r>
              <a:rPr lang="es-ES_tradnl" sz="1100" dirty="0">
                <a:solidFill>
                  <a:schemeClr val="tx1"/>
                </a:solidFill>
                <a:latin typeface="Montserrat Light" pitchFamily="2" charset="77"/>
                <a:ea typeface="Noto Sans"/>
                <a:cs typeface="Noto Sans"/>
                <a:sym typeface="Noto Sans"/>
              </a:rPr>
              <a:t>Generar un </a:t>
            </a:r>
            <a:r>
              <a:rPr lang="es-ES_tradnl" sz="1100" dirty="0" err="1">
                <a:solidFill>
                  <a:schemeClr val="tx1"/>
                </a:solidFill>
                <a:latin typeface="Montserrat Light" pitchFamily="2" charset="77"/>
                <a:ea typeface="Noto Sans"/>
                <a:cs typeface="Noto Sans"/>
                <a:sym typeface="Noto Sans"/>
              </a:rPr>
              <a:t>dashboard</a:t>
            </a:r>
            <a:r>
              <a:rPr lang="es-ES_tradnl" sz="1100" dirty="0">
                <a:solidFill>
                  <a:schemeClr val="tx1"/>
                </a:solidFill>
                <a:latin typeface="Montserrat Light" pitchFamily="2" charset="77"/>
                <a:ea typeface="Noto Sans"/>
                <a:cs typeface="Noto Sans"/>
                <a:sym typeface="Noto Sans"/>
              </a:rPr>
              <a:t> de </a:t>
            </a:r>
            <a:r>
              <a:rPr lang="es-ES_tradnl" sz="1100" dirty="0" err="1">
                <a:solidFill>
                  <a:schemeClr val="tx1"/>
                </a:solidFill>
                <a:latin typeface="Montserrat Light" pitchFamily="2" charset="77"/>
                <a:ea typeface="Noto Sans"/>
                <a:cs typeface="Noto Sans"/>
                <a:sym typeface="Noto Sans"/>
              </a:rPr>
              <a:t>insights</a:t>
            </a:r>
            <a:r>
              <a:rPr lang="es-ES_tradnl" sz="1100" dirty="0">
                <a:solidFill>
                  <a:schemeClr val="tx1"/>
                </a:solidFill>
                <a:latin typeface="Montserrat Light" pitchFamily="2" charset="77"/>
                <a:ea typeface="Noto Sans"/>
                <a:cs typeface="Noto Sans"/>
                <a:sym typeface="Noto Sans"/>
              </a:rPr>
              <a:t> para presentar los datos y conclusiones, cargando los datos en </a:t>
            </a:r>
            <a:r>
              <a:rPr lang="es-ES_tradnl" sz="1100" dirty="0" err="1">
                <a:solidFill>
                  <a:schemeClr val="tx1"/>
                </a:solidFill>
                <a:latin typeface="Montserrat Light" pitchFamily="2" charset="77"/>
                <a:ea typeface="Noto Sans"/>
                <a:cs typeface="Noto Sans"/>
                <a:sym typeface="Noto Sans"/>
              </a:rPr>
              <a:t>Power</a:t>
            </a:r>
            <a:r>
              <a:rPr lang="es-ES_tradnl" sz="1100" dirty="0">
                <a:solidFill>
                  <a:schemeClr val="tx1"/>
                </a:solidFill>
                <a:latin typeface="Montserrat Light" pitchFamily="2" charset="77"/>
                <a:ea typeface="Noto Sans"/>
                <a:cs typeface="Noto Sans"/>
                <a:sym typeface="Noto Sans"/>
              </a:rPr>
              <a:t> BI.</a:t>
            </a:r>
            <a:endParaRPr lang="es-ES_tradnl" sz="1100" dirty="0">
              <a:solidFill>
                <a:schemeClr val="tx1"/>
              </a:solidFill>
              <a:latin typeface="Montserrat Light" pitchFamily="2" charset="77"/>
              <a:ea typeface="Noto Sans"/>
              <a:cs typeface="Noto Sans"/>
              <a:sym typeface="Calibri"/>
            </a:endParaRPr>
          </a:p>
        </p:txBody>
      </p:sp>
      <p:pic>
        <p:nvPicPr>
          <p:cNvPr id="16" name="Imagen 15" descr="Personas en un puente&#10;&#10;El contenido generado por IA puede ser incorrecto.">
            <a:extLst>
              <a:ext uri="{FF2B5EF4-FFF2-40B4-BE49-F238E27FC236}">
                <a16:creationId xmlns:a16="http://schemas.microsoft.com/office/drawing/2014/main" id="{7C07B26C-2964-BBE9-78D0-CAAF6A8BC786}"/>
              </a:ext>
            </a:extLst>
          </p:cNvPr>
          <p:cNvPicPr>
            <a:picLocks noChangeAspect="1"/>
          </p:cNvPicPr>
          <p:nvPr/>
        </p:nvPicPr>
        <p:blipFill>
          <a:blip r:embed="rId4"/>
          <a:stretch>
            <a:fillRect/>
          </a:stretch>
        </p:blipFill>
        <p:spPr>
          <a:xfrm>
            <a:off x="0" y="1"/>
            <a:ext cx="3458358" cy="5143500"/>
          </a:xfrm>
          <a:prstGeom prst="rect">
            <a:avLst/>
          </a:prstGeom>
        </p:spPr>
      </p:pic>
      <p:pic>
        <p:nvPicPr>
          <p:cNvPr id="8" name="Imagen 7" descr="Logotipo&#10;&#10;El contenido generado por IA puede ser incorrecto.">
            <a:extLst>
              <a:ext uri="{FF2B5EF4-FFF2-40B4-BE49-F238E27FC236}">
                <a16:creationId xmlns:a16="http://schemas.microsoft.com/office/drawing/2014/main" id="{4B7F350E-11EB-4B2D-B5D4-9020EA01FA1D}"/>
              </a:ext>
            </a:extLst>
          </p:cNvPr>
          <p:cNvPicPr>
            <a:picLocks noChangeAspect="1"/>
          </p:cNvPicPr>
          <p:nvPr/>
        </p:nvPicPr>
        <p:blipFill>
          <a:blip r:embed="rId5"/>
          <a:stretch>
            <a:fillRect/>
          </a:stretch>
        </p:blipFill>
        <p:spPr>
          <a:xfrm>
            <a:off x="7747462" y="279315"/>
            <a:ext cx="1123859" cy="292123"/>
          </a:xfrm>
          <a:prstGeom prst="rect">
            <a:avLst/>
          </a:prstGeom>
        </p:spPr>
      </p:pic>
    </p:spTree>
    <p:extLst>
      <p:ext uri="{BB962C8B-B14F-4D97-AF65-F5344CB8AC3E}">
        <p14:creationId xmlns:p14="http://schemas.microsoft.com/office/powerpoint/2010/main" val="1985894785"/>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7E903056-8AE8-6C2C-73EC-CC36B477657B}"/>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4B99C180-9C19-4C4B-29EC-F3DFF89AC632}"/>
              </a:ext>
            </a:extLst>
          </p:cNvPr>
          <p:cNvSpPr/>
          <p:nvPr/>
        </p:nvSpPr>
        <p:spPr>
          <a:xfrm>
            <a:off x="5353398" y="940173"/>
            <a:ext cx="4389120" cy="3401568"/>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3" name="Imagen 2" descr="Mano sosteniendo una caja de cartón&#10;&#10;El contenido generado por IA puede ser incorrecto.">
            <a:extLst>
              <a:ext uri="{FF2B5EF4-FFF2-40B4-BE49-F238E27FC236}">
                <a16:creationId xmlns:a16="http://schemas.microsoft.com/office/drawing/2014/main" id="{092FD474-E18D-EA28-7E1D-63CBEFAD1579}"/>
              </a:ext>
            </a:extLst>
          </p:cNvPr>
          <p:cNvPicPr>
            <a:picLocks noChangeAspect="1"/>
          </p:cNvPicPr>
          <p:nvPr/>
        </p:nvPicPr>
        <p:blipFill>
          <a:blip r:embed="rId3"/>
          <a:srcRect l="14000" t="40" r="6959" b="-40"/>
          <a:stretch>
            <a:fillRect/>
          </a:stretch>
        </p:blipFill>
        <p:spPr>
          <a:xfrm>
            <a:off x="5799581" y="1337425"/>
            <a:ext cx="3344419" cy="3323844"/>
          </a:xfrm>
          <a:prstGeom prst="rect">
            <a:avLst/>
          </a:prstGeom>
        </p:spPr>
      </p:pic>
      <p:sp>
        <p:nvSpPr>
          <p:cNvPr id="5" name="Rectángulo 4">
            <a:extLst>
              <a:ext uri="{FF2B5EF4-FFF2-40B4-BE49-F238E27FC236}">
                <a16:creationId xmlns:a16="http://schemas.microsoft.com/office/drawing/2014/main" id="{F48729C5-E804-B645-1E56-23A61610ED80}"/>
              </a:ext>
            </a:extLst>
          </p:cNvPr>
          <p:cNvSpPr/>
          <p:nvPr/>
        </p:nvSpPr>
        <p:spPr>
          <a:xfrm>
            <a:off x="0" y="637674"/>
            <a:ext cx="3172968"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 name="Google Shape;14;p1">
            <a:extLst>
              <a:ext uri="{FF2B5EF4-FFF2-40B4-BE49-F238E27FC236}">
                <a16:creationId xmlns:a16="http://schemas.microsoft.com/office/drawing/2014/main" id="{8EAEE32F-EE69-C23C-E6FE-BCD43402DD13}"/>
              </a:ext>
            </a:extLst>
          </p:cNvPr>
          <p:cNvSpPr/>
          <p:nvPr/>
        </p:nvSpPr>
        <p:spPr>
          <a:xfrm>
            <a:off x="635594" y="356656"/>
            <a:ext cx="4286250"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Metodología</a:t>
            </a:r>
            <a:endParaRPr lang="es-ES_tradnl" sz="3800" b="1" u="none" strike="noStrike" cap="none" dirty="0">
              <a:solidFill>
                <a:schemeClr val="accent3"/>
              </a:solidFill>
              <a:latin typeface="Montserrat Black" pitchFamily="2" charset="77"/>
              <a:ea typeface="ADLaM Display" panose="02010000000000000000" pitchFamily="2" charset="77"/>
              <a:cs typeface="ADLaM Display" panose="02010000000000000000" pitchFamily="2" charset="77"/>
              <a:sym typeface="Calibri"/>
            </a:endParaRPr>
          </a:p>
        </p:txBody>
      </p:sp>
      <p:sp>
        <p:nvSpPr>
          <p:cNvPr id="7" name="Google Shape;17;p1">
            <a:extLst>
              <a:ext uri="{FF2B5EF4-FFF2-40B4-BE49-F238E27FC236}">
                <a16:creationId xmlns:a16="http://schemas.microsoft.com/office/drawing/2014/main" id="{CD32CA61-F65A-A4CA-B829-078B6CEBDE0A}"/>
              </a:ext>
            </a:extLst>
          </p:cNvPr>
          <p:cNvSpPr/>
          <p:nvPr/>
        </p:nvSpPr>
        <p:spPr>
          <a:xfrm>
            <a:off x="956777" y="2450362"/>
            <a:ext cx="4266820" cy="507831"/>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VALORES NEGATIVOS</a:t>
            </a:r>
          </a:p>
          <a:p>
            <a:pPr lvl="0">
              <a:buClr>
                <a:srgbClr val="34495E"/>
              </a:buClr>
              <a:buSzPts val="837"/>
            </a:pPr>
            <a:r>
              <a:rPr lang="es-ES_tradnl" sz="1100" dirty="0">
                <a:solidFill>
                  <a:schemeClr val="tx1"/>
                </a:solidFill>
                <a:latin typeface="Montserrat Light" pitchFamily="2" charset="77"/>
                <a:ea typeface="Noto Sans"/>
                <a:cs typeface="Noto Sans"/>
                <a:sym typeface="Noto Sans"/>
              </a:rPr>
              <a:t>Tiempo de espera, costes y duraciones negativas transformados a valores positivos.</a:t>
            </a:r>
            <a:endParaRPr lang="es-ES_tradnl" sz="1100" dirty="0">
              <a:solidFill>
                <a:schemeClr val="tx1"/>
              </a:solidFill>
              <a:latin typeface="Montserrat Light" pitchFamily="2" charset="77"/>
              <a:ea typeface="Noto Sans"/>
              <a:cs typeface="Noto Sans"/>
              <a:sym typeface="Calibri"/>
            </a:endParaRPr>
          </a:p>
        </p:txBody>
      </p:sp>
      <p:sp>
        <p:nvSpPr>
          <p:cNvPr id="8" name="Google Shape;17;p1">
            <a:extLst>
              <a:ext uri="{FF2B5EF4-FFF2-40B4-BE49-F238E27FC236}">
                <a16:creationId xmlns:a16="http://schemas.microsoft.com/office/drawing/2014/main" id="{A721737D-37C0-C940-15EB-F633BA517E32}"/>
              </a:ext>
            </a:extLst>
          </p:cNvPr>
          <p:cNvSpPr/>
          <p:nvPr/>
        </p:nvSpPr>
        <p:spPr>
          <a:xfrm>
            <a:off x="646938" y="1155269"/>
            <a:ext cx="4389120" cy="523220"/>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u="none" strike="noStrike" cap="none" noProof="0" dirty="0">
                <a:solidFill>
                  <a:schemeClr val="tx1"/>
                </a:solidFill>
                <a:latin typeface="Montserrat ExtraBold" pitchFamily="2" charset="77"/>
                <a:ea typeface="Noto Sans"/>
                <a:cs typeface="Noto Sans"/>
                <a:sym typeface="Noto Sans"/>
              </a:rPr>
              <a:t>PIPELINE LIMPIEZA DE DATOS</a:t>
            </a:r>
          </a:p>
          <a:p>
            <a:pPr>
              <a:buClr>
                <a:srgbClr val="FFFFFF"/>
              </a:buClr>
              <a:buSzPts val="1238"/>
            </a:pPr>
            <a:r>
              <a:rPr lang="es-ES_tradnl" sz="1100" dirty="0">
                <a:solidFill>
                  <a:schemeClr val="tx1"/>
                </a:solidFill>
                <a:latin typeface="Montserrat Light" pitchFamily="2" charset="77"/>
                <a:ea typeface="Noto Sans"/>
                <a:cs typeface="Noto Sans"/>
                <a:sym typeface="Noto Sans"/>
              </a:rPr>
              <a:t>Partiendo de archivos JSON, se identificaron y corrigieron diversos problemas de calidad:</a:t>
            </a:r>
            <a:endParaRPr lang="es-ES_tradnl" sz="1100" dirty="0">
              <a:solidFill>
                <a:schemeClr val="tx1"/>
              </a:solidFill>
              <a:latin typeface="Montserrat Light" pitchFamily="2" charset="77"/>
              <a:ea typeface="Noto Sans"/>
              <a:cs typeface="Noto Sans"/>
              <a:sym typeface="Calibri"/>
            </a:endParaRPr>
          </a:p>
        </p:txBody>
      </p:sp>
      <p:sp>
        <p:nvSpPr>
          <p:cNvPr id="9" name="Google Shape;17;p1">
            <a:extLst>
              <a:ext uri="{FF2B5EF4-FFF2-40B4-BE49-F238E27FC236}">
                <a16:creationId xmlns:a16="http://schemas.microsoft.com/office/drawing/2014/main" id="{2FF9C1EA-1E86-F39A-AA5C-A5E545261888}"/>
              </a:ext>
            </a:extLst>
          </p:cNvPr>
          <p:cNvSpPr/>
          <p:nvPr/>
        </p:nvSpPr>
        <p:spPr>
          <a:xfrm>
            <a:off x="956777" y="1812599"/>
            <a:ext cx="4266820" cy="507831"/>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dirty="0">
                <a:solidFill>
                  <a:schemeClr val="accent3"/>
                </a:solidFill>
                <a:latin typeface="Montserrat ExtraBold" pitchFamily="2" charset="77"/>
                <a:ea typeface="Noto Sans"/>
                <a:cs typeface="Noto Sans"/>
                <a:sym typeface="Noto Sans"/>
              </a:rPr>
              <a:t>FORMATO DE DATOS</a:t>
            </a:r>
            <a:endParaRPr lang="es-ES_tradnl" sz="1100" b="1" u="none" strike="noStrike" cap="none" noProof="0" dirty="0">
              <a:solidFill>
                <a:schemeClr val="accent3"/>
              </a:solidFill>
              <a:latin typeface="Montserrat ExtraBold" pitchFamily="2" charset="77"/>
              <a:ea typeface="Noto Sans"/>
              <a:cs typeface="Noto Sans"/>
              <a:sym typeface="Noto Sans"/>
            </a:endParaRPr>
          </a:p>
          <a:p>
            <a:pPr lvl="0">
              <a:buClr>
                <a:srgbClr val="34495E"/>
              </a:buClr>
              <a:buSzPts val="837"/>
            </a:pPr>
            <a:r>
              <a:rPr lang="es-ES_tradnl" sz="1100" dirty="0">
                <a:solidFill>
                  <a:schemeClr val="tx1"/>
                </a:solidFill>
                <a:latin typeface="Montserrat Light" pitchFamily="2" charset="77"/>
                <a:ea typeface="Noto Sans"/>
                <a:cs typeface="Noto Sans"/>
                <a:sym typeface="Noto Sans"/>
              </a:rPr>
              <a:t>Desglose de datos encapsulados en diccionarios y homogeneización de tablas.</a:t>
            </a:r>
            <a:endParaRPr lang="es-ES_tradnl" sz="1100" dirty="0">
              <a:solidFill>
                <a:schemeClr val="tx1"/>
              </a:solidFill>
              <a:latin typeface="Montserrat Light" pitchFamily="2" charset="77"/>
              <a:ea typeface="Noto Sans"/>
              <a:cs typeface="Noto Sans"/>
              <a:sym typeface="Calibri"/>
            </a:endParaRPr>
          </a:p>
        </p:txBody>
      </p:sp>
      <p:sp>
        <p:nvSpPr>
          <p:cNvPr id="10" name="Google Shape;17;p1">
            <a:extLst>
              <a:ext uri="{FF2B5EF4-FFF2-40B4-BE49-F238E27FC236}">
                <a16:creationId xmlns:a16="http://schemas.microsoft.com/office/drawing/2014/main" id="{090B1442-C1D2-F67B-BDA1-2BE27154C91B}"/>
              </a:ext>
            </a:extLst>
          </p:cNvPr>
          <p:cNvSpPr/>
          <p:nvPr/>
        </p:nvSpPr>
        <p:spPr>
          <a:xfrm>
            <a:off x="956777" y="3088125"/>
            <a:ext cx="4266820" cy="507831"/>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ID VISITANTE INCONSISTENTE</a:t>
            </a:r>
          </a:p>
          <a:p>
            <a:pPr lvl="0">
              <a:buClr>
                <a:srgbClr val="34495E"/>
              </a:buClr>
              <a:buSzPts val="837"/>
            </a:pPr>
            <a:r>
              <a:rPr lang="es-ES_tradnl" sz="1100" dirty="0">
                <a:solidFill>
                  <a:schemeClr val="tx1"/>
                </a:solidFill>
                <a:latin typeface="Montserrat Light" pitchFamily="2" charset="77"/>
                <a:ea typeface="Noto Sans"/>
                <a:cs typeface="Noto Sans"/>
                <a:sym typeface="Noto Sans"/>
              </a:rPr>
              <a:t>Se creó un nuevo campo </a:t>
            </a:r>
            <a:r>
              <a:rPr lang="es-ES_tradnl" sz="1100" dirty="0" err="1">
                <a:solidFill>
                  <a:schemeClr val="tx1"/>
                </a:solidFill>
                <a:latin typeface="Montserrat Light" pitchFamily="2" charset="77"/>
                <a:ea typeface="Noto Sans"/>
                <a:cs typeface="Noto Sans"/>
                <a:sym typeface="Noto Sans"/>
              </a:rPr>
              <a:t>id_visitante</a:t>
            </a:r>
            <a:r>
              <a:rPr lang="es-ES_tradnl" sz="1100" dirty="0">
                <a:solidFill>
                  <a:schemeClr val="tx1"/>
                </a:solidFill>
                <a:latin typeface="Montserrat Light" pitchFamily="2" charset="77"/>
                <a:ea typeface="Noto Sans"/>
                <a:cs typeface="Noto Sans"/>
                <a:sym typeface="Noto Sans"/>
              </a:rPr>
              <a:t> a partir de procedencia, duración y día de visita.</a:t>
            </a:r>
            <a:endParaRPr lang="es-ES_tradnl" sz="1100" dirty="0">
              <a:solidFill>
                <a:schemeClr val="tx1"/>
              </a:solidFill>
              <a:latin typeface="Montserrat Light" pitchFamily="2" charset="77"/>
              <a:ea typeface="Noto Sans"/>
              <a:cs typeface="Noto Sans"/>
              <a:sym typeface="Calibri"/>
            </a:endParaRPr>
          </a:p>
        </p:txBody>
      </p:sp>
      <p:sp>
        <p:nvSpPr>
          <p:cNvPr id="11" name="Google Shape;17;p1">
            <a:extLst>
              <a:ext uri="{FF2B5EF4-FFF2-40B4-BE49-F238E27FC236}">
                <a16:creationId xmlns:a16="http://schemas.microsoft.com/office/drawing/2014/main" id="{FFF62433-31AA-110B-699B-9D73E45CD0BB}"/>
              </a:ext>
            </a:extLst>
          </p:cNvPr>
          <p:cNvSpPr/>
          <p:nvPr/>
        </p:nvSpPr>
        <p:spPr>
          <a:xfrm>
            <a:off x="947061" y="3725888"/>
            <a:ext cx="4266820" cy="507831"/>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VALORES EXTREMOS EN DURACIÓN</a:t>
            </a:r>
          </a:p>
          <a:p>
            <a:pPr>
              <a:buClr>
                <a:srgbClr val="34495E"/>
              </a:buClr>
              <a:buSzPts val="837"/>
            </a:pPr>
            <a:r>
              <a:rPr lang="es-ES_tradnl" sz="1100" dirty="0">
                <a:solidFill>
                  <a:schemeClr val="tx1"/>
                </a:solidFill>
                <a:latin typeface="Montserrat Light" pitchFamily="2" charset="77"/>
                <a:ea typeface="Noto Sans"/>
                <a:cs typeface="Noto Sans"/>
                <a:sym typeface="Noto Sans"/>
              </a:rPr>
              <a:t>Visitas con duración superior a 9 horas imputadas con la duración media de 350 minutos.</a:t>
            </a:r>
            <a:endParaRPr lang="es-ES_tradnl" sz="1100" dirty="0">
              <a:solidFill>
                <a:schemeClr val="tx1"/>
              </a:solidFill>
              <a:latin typeface="Montserrat Light" pitchFamily="2" charset="77"/>
              <a:ea typeface="Noto Sans"/>
              <a:cs typeface="Noto Sans"/>
              <a:sym typeface="Calibri"/>
            </a:endParaRPr>
          </a:p>
        </p:txBody>
      </p:sp>
      <p:sp>
        <p:nvSpPr>
          <p:cNvPr id="12" name="Google Shape;17;p1">
            <a:extLst>
              <a:ext uri="{FF2B5EF4-FFF2-40B4-BE49-F238E27FC236}">
                <a16:creationId xmlns:a16="http://schemas.microsoft.com/office/drawing/2014/main" id="{99F4CD32-EE1D-FC57-82D4-15A7CB672612}"/>
              </a:ext>
            </a:extLst>
          </p:cNvPr>
          <p:cNvSpPr/>
          <p:nvPr/>
        </p:nvSpPr>
        <p:spPr>
          <a:xfrm>
            <a:off x="937346" y="4363652"/>
            <a:ext cx="4266820" cy="338554"/>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VALORES ATÍPICOS EN COSTES</a:t>
            </a:r>
          </a:p>
          <a:p>
            <a:pPr lvl="0">
              <a:buClr>
                <a:srgbClr val="34495E"/>
              </a:buClr>
              <a:buSzPts val="837"/>
            </a:pPr>
            <a:r>
              <a:rPr lang="es-ES_tradnl" sz="1100" dirty="0">
                <a:solidFill>
                  <a:schemeClr val="tx1"/>
                </a:solidFill>
                <a:latin typeface="Montserrat Light" pitchFamily="2" charset="77"/>
                <a:ea typeface="Noto Sans"/>
                <a:cs typeface="Noto Sans"/>
                <a:sym typeface="Noto Sans"/>
              </a:rPr>
              <a:t>Tickets con valores muy bajos revisados por tipo de entrada.</a:t>
            </a:r>
            <a:endParaRPr lang="es-ES_tradnl" sz="1100" dirty="0">
              <a:solidFill>
                <a:schemeClr val="tx1"/>
              </a:solidFill>
              <a:latin typeface="Montserrat Light" pitchFamily="2" charset="77"/>
              <a:ea typeface="Noto Sans"/>
              <a:cs typeface="Noto Sans"/>
              <a:sym typeface="Calibri"/>
            </a:endParaRPr>
          </a:p>
        </p:txBody>
      </p:sp>
      <p:sp>
        <p:nvSpPr>
          <p:cNvPr id="14" name="Estrella de 5 puntas 13">
            <a:extLst>
              <a:ext uri="{FF2B5EF4-FFF2-40B4-BE49-F238E27FC236}">
                <a16:creationId xmlns:a16="http://schemas.microsoft.com/office/drawing/2014/main" id="{E9C14E99-5A2F-D59A-B27A-08C6C3970381}"/>
              </a:ext>
            </a:extLst>
          </p:cNvPr>
          <p:cNvSpPr/>
          <p:nvPr/>
        </p:nvSpPr>
        <p:spPr>
          <a:xfrm>
            <a:off x="704850" y="1856232"/>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Estrella de 5 puntas 14">
            <a:extLst>
              <a:ext uri="{FF2B5EF4-FFF2-40B4-BE49-F238E27FC236}">
                <a16:creationId xmlns:a16="http://schemas.microsoft.com/office/drawing/2014/main" id="{6EE2C0B4-EC5C-AC51-A496-8F0C23378080}"/>
              </a:ext>
            </a:extLst>
          </p:cNvPr>
          <p:cNvSpPr/>
          <p:nvPr/>
        </p:nvSpPr>
        <p:spPr>
          <a:xfrm>
            <a:off x="704850" y="2484120"/>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Estrella de 5 puntas 15">
            <a:extLst>
              <a:ext uri="{FF2B5EF4-FFF2-40B4-BE49-F238E27FC236}">
                <a16:creationId xmlns:a16="http://schemas.microsoft.com/office/drawing/2014/main" id="{4BAB0F2D-2589-10A6-E286-F88F7091AE53}"/>
              </a:ext>
            </a:extLst>
          </p:cNvPr>
          <p:cNvSpPr/>
          <p:nvPr/>
        </p:nvSpPr>
        <p:spPr>
          <a:xfrm>
            <a:off x="704850" y="4367784"/>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Estrella de 5 puntas 16">
            <a:extLst>
              <a:ext uri="{FF2B5EF4-FFF2-40B4-BE49-F238E27FC236}">
                <a16:creationId xmlns:a16="http://schemas.microsoft.com/office/drawing/2014/main" id="{266119E1-AE1A-B079-F921-E9FE1F7B9B7D}"/>
              </a:ext>
            </a:extLst>
          </p:cNvPr>
          <p:cNvSpPr/>
          <p:nvPr/>
        </p:nvSpPr>
        <p:spPr>
          <a:xfrm>
            <a:off x="704850" y="3105912"/>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8" name="Estrella de 5 puntas 17">
            <a:extLst>
              <a:ext uri="{FF2B5EF4-FFF2-40B4-BE49-F238E27FC236}">
                <a16:creationId xmlns:a16="http://schemas.microsoft.com/office/drawing/2014/main" id="{AF979AFD-F9EB-A041-122F-A941E364F537}"/>
              </a:ext>
            </a:extLst>
          </p:cNvPr>
          <p:cNvSpPr/>
          <p:nvPr/>
        </p:nvSpPr>
        <p:spPr>
          <a:xfrm>
            <a:off x="704850" y="3745992"/>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CuadroTexto 18">
            <a:extLst>
              <a:ext uri="{FF2B5EF4-FFF2-40B4-BE49-F238E27FC236}">
                <a16:creationId xmlns:a16="http://schemas.microsoft.com/office/drawing/2014/main" id="{5C593CED-D108-48D5-B6C7-0B46FB905597}"/>
              </a:ext>
            </a:extLst>
          </p:cNvPr>
          <p:cNvSpPr txBox="1"/>
          <p:nvPr/>
        </p:nvSpPr>
        <p:spPr>
          <a:xfrm>
            <a:off x="7323875" y="4696652"/>
            <a:ext cx="1547446" cy="253916"/>
          </a:xfrm>
          <a:prstGeom prst="rect">
            <a:avLst/>
          </a:prstGeom>
          <a:noFill/>
        </p:spPr>
        <p:txBody>
          <a:bodyPr wrap="square" rtlCol="0">
            <a:spAutoFit/>
          </a:bodyPr>
          <a:lstStyle/>
          <a:p>
            <a:pPr algn="r"/>
            <a:r>
              <a:rPr lang="es-ES_tradnl" sz="1050" b="1" noProof="0" dirty="0">
                <a:solidFill>
                  <a:schemeClr val="accent2"/>
                </a:solidFill>
                <a:latin typeface="Montserrat SemiBold" pitchFamily="2" charset="77"/>
              </a:rPr>
              <a:t>3</a:t>
            </a:r>
            <a:endParaRPr lang="es-ES_tradnl" b="1" noProof="0" dirty="0">
              <a:solidFill>
                <a:schemeClr val="accent2"/>
              </a:solidFill>
              <a:latin typeface="Montserrat SemiBold" pitchFamily="2" charset="77"/>
            </a:endParaRPr>
          </a:p>
        </p:txBody>
      </p:sp>
      <p:pic>
        <p:nvPicPr>
          <p:cNvPr id="13" name="Imagen 12" descr="Logotipo&#10;&#10;El contenido generado por IA puede ser incorrecto.">
            <a:extLst>
              <a:ext uri="{FF2B5EF4-FFF2-40B4-BE49-F238E27FC236}">
                <a16:creationId xmlns:a16="http://schemas.microsoft.com/office/drawing/2014/main" id="{2F5D7CDB-0FB1-EE58-5669-37EAC2F76B51}"/>
              </a:ext>
            </a:extLst>
          </p:cNvPr>
          <p:cNvPicPr>
            <a:picLocks noChangeAspect="1"/>
          </p:cNvPicPr>
          <p:nvPr/>
        </p:nvPicPr>
        <p:blipFill>
          <a:blip r:embed="rId4"/>
          <a:stretch>
            <a:fillRect/>
          </a:stretch>
        </p:blipFill>
        <p:spPr>
          <a:xfrm>
            <a:off x="7747462" y="279315"/>
            <a:ext cx="1123859" cy="292123"/>
          </a:xfrm>
          <a:prstGeom prst="rect">
            <a:avLst/>
          </a:prstGeom>
        </p:spPr>
      </p:pic>
    </p:spTree>
    <p:extLst>
      <p:ext uri="{BB962C8B-B14F-4D97-AF65-F5344CB8AC3E}">
        <p14:creationId xmlns:p14="http://schemas.microsoft.com/office/powerpoint/2010/main" val="363172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BE47AF46-BB2F-C554-E519-EA176F690C6D}"/>
            </a:ext>
          </a:extLst>
        </p:cNvPr>
        <p:cNvGrpSpPr/>
        <p:nvPr/>
      </p:nvGrpSpPr>
      <p:grpSpPr>
        <a:xfrm>
          <a:off x="0" y="0"/>
          <a:ext cx="0" cy="0"/>
          <a:chOff x="0" y="0"/>
          <a:chExt cx="0" cy="0"/>
        </a:xfrm>
      </p:grpSpPr>
      <p:sp>
        <p:nvSpPr>
          <p:cNvPr id="4" name="Rectángulo 3">
            <a:extLst>
              <a:ext uri="{FF2B5EF4-FFF2-40B4-BE49-F238E27FC236}">
                <a16:creationId xmlns:a16="http://schemas.microsoft.com/office/drawing/2014/main" id="{241F4C4F-F841-66C6-DA14-DEA17520AD85}"/>
              </a:ext>
            </a:extLst>
          </p:cNvPr>
          <p:cNvSpPr/>
          <p:nvPr/>
        </p:nvSpPr>
        <p:spPr>
          <a:xfrm>
            <a:off x="0" y="637674"/>
            <a:ext cx="5175504"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noProof="0" dirty="0"/>
          </a:p>
        </p:txBody>
      </p:sp>
      <p:sp>
        <p:nvSpPr>
          <p:cNvPr id="5" name="Google Shape;14;p1">
            <a:extLst>
              <a:ext uri="{FF2B5EF4-FFF2-40B4-BE49-F238E27FC236}">
                <a16:creationId xmlns:a16="http://schemas.microsoft.com/office/drawing/2014/main" id="{A1EC82B9-894E-0804-A049-3A4ECD768368}"/>
              </a:ext>
            </a:extLst>
          </p:cNvPr>
          <p:cNvSpPr/>
          <p:nvPr/>
        </p:nvSpPr>
        <p:spPr>
          <a:xfrm>
            <a:off x="635594" y="356656"/>
            <a:ext cx="5500030"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noProof="0"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Análisis exploratorio</a:t>
            </a:r>
          </a:p>
        </p:txBody>
      </p:sp>
      <p:sp>
        <p:nvSpPr>
          <p:cNvPr id="7" name="CuadroTexto 6">
            <a:extLst>
              <a:ext uri="{FF2B5EF4-FFF2-40B4-BE49-F238E27FC236}">
                <a16:creationId xmlns:a16="http://schemas.microsoft.com/office/drawing/2014/main" id="{765033AB-9C46-0C58-FC9C-A7E47C01009A}"/>
              </a:ext>
            </a:extLst>
          </p:cNvPr>
          <p:cNvSpPr txBox="1"/>
          <p:nvPr/>
        </p:nvSpPr>
        <p:spPr>
          <a:xfrm>
            <a:off x="502920" y="1081999"/>
            <a:ext cx="8138160" cy="461665"/>
          </a:xfrm>
          <a:prstGeom prst="rect">
            <a:avLst/>
          </a:prstGeom>
          <a:noFill/>
        </p:spPr>
        <p:txBody>
          <a:bodyPr wrap="square">
            <a:spAutoFit/>
          </a:bodyPr>
          <a:lstStyle/>
          <a:p>
            <a:pPr marL="0" marR="0" lvl="0" indent="0" algn="ctr" rtl="0">
              <a:spcBef>
                <a:spcPts val="0"/>
              </a:spcBef>
              <a:spcAft>
                <a:spcPts val="0"/>
              </a:spcAft>
              <a:buClr>
                <a:srgbClr val="34495E"/>
              </a:buClr>
              <a:buSzPts val="837"/>
              <a:buFont typeface="Noto Sans"/>
              <a:buNone/>
            </a:pPr>
            <a:r>
              <a:rPr lang="es-ES_tradnl" sz="1200" noProof="0" dirty="0">
                <a:solidFill>
                  <a:srgbClr val="34495E"/>
                </a:solidFill>
                <a:latin typeface="Montserrat" pitchFamily="2" charset="77"/>
                <a:ea typeface="Noto Sans"/>
                <a:cs typeface="Noto Sans"/>
                <a:sym typeface="Noto Sans"/>
              </a:rPr>
              <a:t>Se realizaron visualizaciones como mapamundi de distribución geográfica de visitantes, gráficos de número de visitantes por atracción, distribución de entradas y duraciones medias.</a:t>
            </a:r>
            <a:endParaRPr lang="es-ES_tradnl" sz="1200" noProof="0" dirty="0">
              <a:solidFill>
                <a:schemeClr val="dk1"/>
              </a:solidFill>
              <a:latin typeface="Montserrat" pitchFamily="2" charset="77"/>
              <a:ea typeface="Calibri"/>
              <a:cs typeface="Calibri"/>
              <a:sym typeface="Calibri"/>
            </a:endParaRPr>
          </a:p>
        </p:txBody>
      </p:sp>
      <p:pic>
        <p:nvPicPr>
          <p:cNvPr id="8" name="Google Shape;96;p5">
            <a:extLst>
              <a:ext uri="{FF2B5EF4-FFF2-40B4-BE49-F238E27FC236}">
                <a16:creationId xmlns:a16="http://schemas.microsoft.com/office/drawing/2014/main" id="{2D3A3A45-271A-538E-7C76-B337DE5578D7}"/>
              </a:ext>
            </a:extLst>
          </p:cNvPr>
          <p:cNvPicPr preferRelativeResize="0"/>
          <p:nvPr/>
        </p:nvPicPr>
        <p:blipFill rotWithShape="1">
          <a:blip r:embed="rId3">
            <a:alphaModFix/>
          </a:blip>
          <a:srcRect/>
          <a:stretch/>
        </p:blipFill>
        <p:spPr>
          <a:xfrm>
            <a:off x="4818887" y="1631987"/>
            <a:ext cx="3965598" cy="1624736"/>
          </a:xfrm>
          <a:prstGeom prst="rect">
            <a:avLst/>
          </a:prstGeom>
          <a:noFill/>
          <a:ln>
            <a:noFill/>
          </a:ln>
        </p:spPr>
      </p:pic>
      <p:pic>
        <p:nvPicPr>
          <p:cNvPr id="9" name="Google Shape;97;p5">
            <a:extLst>
              <a:ext uri="{FF2B5EF4-FFF2-40B4-BE49-F238E27FC236}">
                <a16:creationId xmlns:a16="http://schemas.microsoft.com/office/drawing/2014/main" id="{9A7722AE-0394-E2FE-2D98-8D995BACAA9C}"/>
              </a:ext>
            </a:extLst>
          </p:cNvPr>
          <p:cNvPicPr preferRelativeResize="0"/>
          <p:nvPr/>
        </p:nvPicPr>
        <p:blipFill rotWithShape="1">
          <a:blip r:embed="rId4">
            <a:alphaModFix/>
          </a:blip>
          <a:srcRect/>
          <a:stretch/>
        </p:blipFill>
        <p:spPr>
          <a:xfrm>
            <a:off x="502920" y="1556897"/>
            <a:ext cx="3965599" cy="1660814"/>
          </a:xfrm>
          <a:prstGeom prst="rect">
            <a:avLst/>
          </a:prstGeom>
          <a:noFill/>
          <a:ln>
            <a:noFill/>
          </a:ln>
        </p:spPr>
      </p:pic>
      <p:pic>
        <p:nvPicPr>
          <p:cNvPr id="10" name="Google Shape;94;p5">
            <a:extLst>
              <a:ext uri="{FF2B5EF4-FFF2-40B4-BE49-F238E27FC236}">
                <a16:creationId xmlns:a16="http://schemas.microsoft.com/office/drawing/2014/main" id="{41B3A69B-7421-0C58-AB8E-D39BB22B0E87}"/>
              </a:ext>
            </a:extLst>
          </p:cNvPr>
          <p:cNvPicPr preferRelativeResize="0"/>
          <p:nvPr/>
        </p:nvPicPr>
        <p:blipFill rotWithShape="1">
          <a:blip r:embed="rId5">
            <a:alphaModFix/>
          </a:blip>
          <a:srcRect/>
          <a:stretch/>
        </p:blipFill>
        <p:spPr>
          <a:xfrm>
            <a:off x="520757" y="3244659"/>
            <a:ext cx="3965599" cy="1660815"/>
          </a:xfrm>
          <a:prstGeom prst="rect">
            <a:avLst/>
          </a:prstGeom>
          <a:noFill/>
          <a:ln>
            <a:noFill/>
          </a:ln>
        </p:spPr>
      </p:pic>
      <p:pic>
        <p:nvPicPr>
          <p:cNvPr id="11" name="Google Shape;95;p5">
            <a:extLst>
              <a:ext uri="{FF2B5EF4-FFF2-40B4-BE49-F238E27FC236}">
                <a16:creationId xmlns:a16="http://schemas.microsoft.com/office/drawing/2014/main" id="{D9D73AF6-F990-739C-D893-A5CEEEB679FE}"/>
              </a:ext>
            </a:extLst>
          </p:cNvPr>
          <p:cNvPicPr preferRelativeResize="0"/>
          <p:nvPr/>
        </p:nvPicPr>
        <p:blipFill rotWithShape="1">
          <a:blip r:embed="rId6">
            <a:alphaModFix/>
          </a:blip>
          <a:srcRect/>
          <a:stretch/>
        </p:blipFill>
        <p:spPr>
          <a:xfrm>
            <a:off x="4818887" y="3217711"/>
            <a:ext cx="3694177" cy="1660815"/>
          </a:xfrm>
          <a:prstGeom prst="rect">
            <a:avLst/>
          </a:prstGeom>
          <a:noFill/>
          <a:ln>
            <a:noFill/>
          </a:ln>
        </p:spPr>
      </p:pic>
      <p:sp>
        <p:nvSpPr>
          <p:cNvPr id="12" name="CuadroTexto 11">
            <a:extLst>
              <a:ext uri="{FF2B5EF4-FFF2-40B4-BE49-F238E27FC236}">
                <a16:creationId xmlns:a16="http://schemas.microsoft.com/office/drawing/2014/main" id="{6262BB2B-EA3A-F4A1-1D1B-AD9ED26CF9D0}"/>
              </a:ext>
            </a:extLst>
          </p:cNvPr>
          <p:cNvSpPr txBox="1"/>
          <p:nvPr/>
        </p:nvSpPr>
        <p:spPr>
          <a:xfrm>
            <a:off x="7323875" y="4696652"/>
            <a:ext cx="1547446" cy="253916"/>
          </a:xfrm>
          <a:prstGeom prst="rect">
            <a:avLst/>
          </a:prstGeom>
          <a:noFill/>
        </p:spPr>
        <p:txBody>
          <a:bodyPr wrap="square" rtlCol="0">
            <a:spAutoFit/>
          </a:bodyPr>
          <a:lstStyle/>
          <a:p>
            <a:pPr algn="r"/>
            <a:r>
              <a:rPr lang="es-ES_tradnl" sz="1050" b="1" noProof="0" dirty="0">
                <a:solidFill>
                  <a:schemeClr val="accent2"/>
                </a:solidFill>
                <a:latin typeface="Montserrat SemiBold" pitchFamily="2" charset="77"/>
              </a:rPr>
              <a:t>4</a:t>
            </a:r>
            <a:endParaRPr lang="es-ES_tradnl" b="1" noProof="0" dirty="0">
              <a:solidFill>
                <a:schemeClr val="accent2"/>
              </a:solidFill>
              <a:latin typeface="Montserrat SemiBold" pitchFamily="2" charset="77"/>
            </a:endParaRPr>
          </a:p>
        </p:txBody>
      </p:sp>
      <p:pic>
        <p:nvPicPr>
          <p:cNvPr id="3" name="Imagen 2" descr="Logotipo&#10;&#10;El contenido generado por IA puede ser incorrecto.">
            <a:extLst>
              <a:ext uri="{FF2B5EF4-FFF2-40B4-BE49-F238E27FC236}">
                <a16:creationId xmlns:a16="http://schemas.microsoft.com/office/drawing/2014/main" id="{EDAF8ECF-B0BD-0B65-0AD5-8B707BF187DD}"/>
              </a:ext>
            </a:extLst>
          </p:cNvPr>
          <p:cNvPicPr>
            <a:picLocks noChangeAspect="1"/>
          </p:cNvPicPr>
          <p:nvPr/>
        </p:nvPicPr>
        <p:blipFill>
          <a:blip r:embed="rId7"/>
          <a:stretch>
            <a:fillRect/>
          </a:stretch>
        </p:blipFill>
        <p:spPr>
          <a:xfrm>
            <a:off x="7747462" y="279315"/>
            <a:ext cx="1123859" cy="292123"/>
          </a:xfrm>
          <a:prstGeom prst="rect">
            <a:avLst/>
          </a:prstGeom>
        </p:spPr>
      </p:pic>
    </p:spTree>
    <p:extLst>
      <p:ext uri="{BB962C8B-B14F-4D97-AF65-F5344CB8AC3E}">
        <p14:creationId xmlns:p14="http://schemas.microsoft.com/office/powerpoint/2010/main" val="4105936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423816AB-CA6C-DD71-2792-5EFB4D8D08DB}"/>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357B8236-E0EC-E3C7-4438-7F833C2F8C8E}"/>
              </a:ext>
            </a:extLst>
          </p:cNvPr>
          <p:cNvSpPr/>
          <p:nvPr/>
        </p:nvSpPr>
        <p:spPr>
          <a:xfrm>
            <a:off x="3110755" y="637674"/>
            <a:ext cx="3809998"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noProof="0" dirty="0"/>
          </a:p>
        </p:txBody>
      </p:sp>
      <p:sp>
        <p:nvSpPr>
          <p:cNvPr id="3" name="Google Shape;14;p1">
            <a:extLst>
              <a:ext uri="{FF2B5EF4-FFF2-40B4-BE49-F238E27FC236}">
                <a16:creationId xmlns:a16="http://schemas.microsoft.com/office/drawing/2014/main" id="{C6197407-AEC7-05BE-6C11-AD53A386477F}"/>
              </a:ext>
            </a:extLst>
          </p:cNvPr>
          <p:cNvSpPr/>
          <p:nvPr/>
        </p:nvSpPr>
        <p:spPr>
          <a:xfrm>
            <a:off x="3746349" y="356656"/>
            <a:ext cx="5124972"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noProof="0"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Base de datos</a:t>
            </a:r>
          </a:p>
        </p:txBody>
      </p:sp>
      <p:sp>
        <p:nvSpPr>
          <p:cNvPr id="36" name="CuadroTexto 35">
            <a:extLst>
              <a:ext uri="{FF2B5EF4-FFF2-40B4-BE49-F238E27FC236}">
                <a16:creationId xmlns:a16="http://schemas.microsoft.com/office/drawing/2014/main" id="{B46FAC24-595F-486F-CBED-398044CA9A0B}"/>
              </a:ext>
            </a:extLst>
          </p:cNvPr>
          <p:cNvSpPr txBox="1"/>
          <p:nvPr/>
        </p:nvSpPr>
        <p:spPr>
          <a:xfrm>
            <a:off x="7323875" y="4696652"/>
            <a:ext cx="1547446" cy="253916"/>
          </a:xfrm>
          <a:prstGeom prst="rect">
            <a:avLst/>
          </a:prstGeom>
          <a:noFill/>
        </p:spPr>
        <p:txBody>
          <a:bodyPr wrap="square" rtlCol="0">
            <a:spAutoFit/>
          </a:bodyPr>
          <a:lstStyle/>
          <a:p>
            <a:pPr algn="r"/>
            <a:r>
              <a:rPr lang="es-ES_tradnl" sz="1050" b="1" noProof="0" dirty="0">
                <a:solidFill>
                  <a:schemeClr val="accent2"/>
                </a:solidFill>
                <a:latin typeface="Montserrat SemiBold" pitchFamily="2" charset="77"/>
              </a:rPr>
              <a:t>5</a:t>
            </a:r>
            <a:endParaRPr lang="es-ES_tradnl" b="1" noProof="0" dirty="0">
              <a:solidFill>
                <a:schemeClr val="accent2"/>
              </a:solidFill>
              <a:latin typeface="Montserrat SemiBold" pitchFamily="2" charset="77"/>
            </a:endParaRPr>
          </a:p>
        </p:txBody>
      </p:sp>
      <p:sp>
        <p:nvSpPr>
          <p:cNvPr id="56" name="Google Shape;17;p1">
            <a:extLst>
              <a:ext uri="{FF2B5EF4-FFF2-40B4-BE49-F238E27FC236}">
                <a16:creationId xmlns:a16="http://schemas.microsoft.com/office/drawing/2014/main" id="{A443700A-30DD-E06D-0CDB-9F2A497928FD}"/>
              </a:ext>
            </a:extLst>
          </p:cNvPr>
          <p:cNvSpPr/>
          <p:nvPr/>
        </p:nvSpPr>
        <p:spPr>
          <a:xfrm>
            <a:off x="4067532" y="2430295"/>
            <a:ext cx="4266820" cy="507831"/>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SOLUCIÓN DE ERRORES TÉCNICOS</a:t>
            </a:r>
          </a:p>
          <a:p>
            <a:pPr lvl="0">
              <a:buClr>
                <a:srgbClr val="FFFFFF"/>
              </a:buClr>
              <a:buSzPts val="1238"/>
            </a:pPr>
            <a:r>
              <a:rPr lang="es-ES_tradnl" sz="1100" dirty="0">
                <a:solidFill>
                  <a:schemeClr val="tx1"/>
                </a:solidFill>
                <a:latin typeface="Montserrat Light" pitchFamily="2" charset="77"/>
                <a:ea typeface="Noto Sans"/>
                <a:cs typeface="Noto Sans"/>
                <a:sym typeface="Noto Sans"/>
              </a:rPr>
              <a:t>Solución de errores de codificación (utf-8 </a:t>
            </a:r>
            <a:r>
              <a:rPr lang="es-ES_tradnl" sz="1100" dirty="0">
                <a:solidFill>
                  <a:schemeClr val="tx1"/>
                </a:solidFill>
                <a:latin typeface="Montserrat Light" pitchFamily="2" charset="77"/>
                <a:ea typeface="Noto Sans"/>
                <a:cs typeface="Noto Sans"/>
                <a:sym typeface="Wingdings" pitchFamily="2" charset="2"/>
              </a:rPr>
              <a:t></a:t>
            </a:r>
            <a:r>
              <a:rPr lang="es-ES_tradnl" sz="1100" dirty="0">
                <a:solidFill>
                  <a:schemeClr val="tx1"/>
                </a:solidFill>
                <a:latin typeface="Montserrat Light" pitchFamily="2" charset="77"/>
                <a:ea typeface="Noto Sans"/>
                <a:cs typeface="Noto Sans"/>
                <a:sym typeface="Noto Sans"/>
              </a:rPr>
              <a:t> latin1) + validación de tipos + problemas de carga de datos.</a:t>
            </a:r>
            <a:endParaRPr lang="es-ES_tradnl" sz="1100" dirty="0">
              <a:solidFill>
                <a:schemeClr val="tx1"/>
              </a:solidFill>
              <a:latin typeface="Montserrat Light" pitchFamily="2" charset="77"/>
              <a:ea typeface="Noto Sans"/>
              <a:cs typeface="Noto Sans"/>
              <a:sym typeface="Calibri"/>
            </a:endParaRPr>
          </a:p>
        </p:txBody>
      </p:sp>
      <p:sp>
        <p:nvSpPr>
          <p:cNvPr id="57" name="Google Shape;17;p1">
            <a:extLst>
              <a:ext uri="{FF2B5EF4-FFF2-40B4-BE49-F238E27FC236}">
                <a16:creationId xmlns:a16="http://schemas.microsoft.com/office/drawing/2014/main" id="{96721772-DF85-2630-AE47-6854301C975D}"/>
              </a:ext>
            </a:extLst>
          </p:cNvPr>
          <p:cNvSpPr/>
          <p:nvPr/>
        </p:nvSpPr>
        <p:spPr>
          <a:xfrm>
            <a:off x="3746349" y="1373044"/>
            <a:ext cx="4389120" cy="184666"/>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u="none" strike="noStrike" cap="none" noProof="0" dirty="0">
                <a:solidFill>
                  <a:schemeClr val="tx1"/>
                </a:solidFill>
                <a:latin typeface="Montserrat ExtraBold" pitchFamily="2" charset="77"/>
                <a:ea typeface="Noto Sans"/>
                <a:cs typeface="Noto Sans"/>
                <a:sym typeface="Noto Sans"/>
              </a:rPr>
              <a:t>PIPELINE PREPARACIÓN SQL</a:t>
            </a:r>
          </a:p>
        </p:txBody>
      </p:sp>
      <p:sp>
        <p:nvSpPr>
          <p:cNvPr id="58" name="Google Shape;17;p1">
            <a:extLst>
              <a:ext uri="{FF2B5EF4-FFF2-40B4-BE49-F238E27FC236}">
                <a16:creationId xmlns:a16="http://schemas.microsoft.com/office/drawing/2014/main" id="{91E6A848-966E-8738-DE38-D77F2D2BD61B}"/>
              </a:ext>
            </a:extLst>
          </p:cNvPr>
          <p:cNvSpPr/>
          <p:nvPr/>
        </p:nvSpPr>
        <p:spPr>
          <a:xfrm>
            <a:off x="4067532" y="1897237"/>
            <a:ext cx="4266820" cy="338554"/>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dirty="0">
                <a:solidFill>
                  <a:schemeClr val="accent3"/>
                </a:solidFill>
                <a:latin typeface="Montserrat ExtraBold" pitchFamily="2" charset="77"/>
                <a:ea typeface="Noto Sans"/>
                <a:cs typeface="Noto Sans"/>
                <a:sym typeface="Noto Sans"/>
              </a:rPr>
              <a:t>LIMPIEZA Y TRANSFORMACIÓN</a:t>
            </a:r>
            <a:endParaRPr lang="es-ES_tradnl" sz="1100" b="1" u="none" strike="noStrike" cap="none" noProof="0" dirty="0">
              <a:solidFill>
                <a:schemeClr val="accent3"/>
              </a:solidFill>
              <a:latin typeface="Montserrat ExtraBold" pitchFamily="2" charset="77"/>
              <a:ea typeface="Noto Sans"/>
              <a:cs typeface="Noto Sans"/>
              <a:sym typeface="Noto Sans"/>
            </a:endParaRPr>
          </a:p>
          <a:p>
            <a:pPr lvl="0">
              <a:buClr>
                <a:srgbClr val="FFFFFF"/>
              </a:buClr>
              <a:buSzPts val="1238"/>
            </a:pPr>
            <a:r>
              <a:rPr lang="es-ES_tradnl" sz="1100" dirty="0">
                <a:solidFill>
                  <a:schemeClr val="tx1"/>
                </a:solidFill>
                <a:latin typeface="Montserrat Light" pitchFamily="2" charset="77"/>
                <a:ea typeface="Noto Sans"/>
                <a:cs typeface="Noto Sans"/>
                <a:sym typeface="Noto Sans"/>
              </a:rPr>
              <a:t>Limpieza y transformación de datos para cargarlos en SQL.</a:t>
            </a:r>
            <a:endParaRPr lang="es-ES_tradnl" sz="1100" dirty="0">
              <a:solidFill>
                <a:schemeClr val="tx1"/>
              </a:solidFill>
              <a:latin typeface="Montserrat Light" pitchFamily="2" charset="77"/>
              <a:ea typeface="Noto Sans"/>
              <a:cs typeface="Noto Sans"/>
              <a:sym typeface="Calibri"/>
            </a:endParaRPr>
          </a:p>
        </p:txBody>
      </p:sp>
      <p:sp>
        <p:nvSpPr>
          <p:cNvPr id="59" name="Google Shape;17;p1">
            <a:extLst>
              <a:ext uri="{FF2B5EF4-FFF2-40B4-BE49-F238E27FC236}">
                <a16:creationId xmlns:a16="http://schemas.microsoft.com/office/drawing/2014/main" id="{D11A5BF2-FCD8-64CA-C6D8-DA6253ABE083}"/>
              </a:ext>
            </a:extLst>
          </p:cNvPr>
          <p:cNvSpPr/>
          <p:nvPr/>
        </p:nvSpPr>
        <p:spPr>
          <a:xfrm>
            <a:off x="4067532" y="3047991"/>
            <a:ext cx="4266820" cy="677108"/>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DEFINICIÓN DE REGLAS DE NEGOCIO</a:t>
            </a:r>
          </a:p>
          <a:p>
            <a:pPr lvl="0">
              <a:buClr>
                <a:srgbClr val="FFFFFF"/>
              </a:buClr>
              <a:buSzPts val="1238"/>
            </a:pPr>
            <a:r>
              <a:rPr lang="es-ES_tradnl" sz="1100" dirty="0">
                <a:solidFill>
                  <a:schemeClr val="tx1"/>
                </a:solidFill>
                <a:latin typeface="Montserrat Light" pitchFamily="2" charset="77"/>
                <a:ea typeface="Noto Sans"/>
                <a:cs typeface="Noto Sans"/>
                <a:sym typeface="Noto Sans"/>
              </a:rPr>
              <a:t>Definición de reglas de negocio para imputar valores anómalos (duración &gt; 540min = 350 min, </a:t>
            </a:r>
            <a:r>
              <a:rPr lang="es-ES_tradnl" sz="1100" dirty="0" err="1">
                <a:solidFill>
                  <a:schemeClr val="tx1"/>
                </a:solidFill>
                <a:latin typeface="Montserrat Light" pitchFamily="2" charset="77"/>
                <a:ea typeface="Noto Sans"/>
                <a:cs typeface="Noto Sans"/>
                <a:sym typeface="Noto Sans"/>
              </a:rPr>
              <a:t>fast</a:t>
            </a:r>
            <a:r>
              <a:rPr lang="es-ES_tradnl" sz="1100" dirty="0">
                <a:solidFill>
                  <a:schemeClr val="tx1"/>
                </a:solidFill>
                <a:latin typeface="Montserrat Light" pitchFamily="2" charset="77"/>
                <a:ea typeface="Noto Sans"/>
                <a:cs typeface="Noto Sans"/>
                <a:sym typeface="Noto Sans"/>
              </a:rPr>
              <a:t> </a:t>
            </a:r>
            <a:r>
              <a:rPr lang="es-ES_tradnl" sz="1100" dirty="0" err="1">
                <a:solidFill>
                  <a:schemeClr val="tx1"/>
                </a:solidFill>
                <a:latin typeface="Montserrat Light" pitchFamily="2" charset="77"/>
                <a:ea typeface="Noto Sans"/>
                <a:cs typeface="Noto Sans"/>
                <a:sym typeface="Noto Sans"/>
              </a:rPr>
              <a:t>pass</a:t>
            </a:r>
            <a:r>
              <a:rPr lang="es-ES_tradnl" sz="1100" dirty="0">
                <a:solidFill>
                  <a:schemeClr val="tx1"/>
                </a:solidFill>
                <a:latin typeface="Montserrat Light" pitchFamily="2" charset="77"/>
                <a:ea typeface="Noto Sans"/>
                <a:cs typeface="Noto Sans"/>
                <a:sym typeface="Noto Sans"/>
              </a:rPr>
              <a:t> comprados con &gt; 3 días de antelación = Pase rápido erróneo).</a:t>
            </a:r>
            <a:endParaRPr lang="es-ES_tradnl" sz="1100" dirty="0">
              <a:solidFill>
                <a:schemeClr val="tx1"/>
              </a:solidFill>
              <a:latin typeface="Montserrat Light" pitchFamily="2" charset="77"/>
              <a:ea typeface="Noto Sans"/>
              <a:cs typeface="Noto Sans"/>
              <a:sym typeface="Calibri"/>
            </a:endParaRPr>
          </a:p>
        </p:txBody>
      </p:sp>
      <p:sp>
        <p:nvSpPr>
          <p:cNvPr id="60" name="Google Shape;17;p1">
            <a:extLst>
              <a:ext uri="{FF2B5EF4-FFF2-40B4-BE49-F238E27FC236}">
                <a16:creationId xmlns:a16="http://schemas.microsoft.com/office/drawing/2014/main" id="{C2972481-FF57-E91F-CFB1-96204ADAFFE9}"/>
              </a:ext>
            </a:extLst>
          </p:cNvPr>
          <p:cNvSpPr/>
          <p:nvPr/>
        </p:nvSpPr>
        <p:spPr>
          <a:xfrm>
            <a:off x="4067532" y="3834963"/>
            <a:ext cx="4266820" cy="338554"/>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accent3"/>
                </a:solidFill>
                <a:latin typeface="Montserrat ExtraBold" pitchFamily="2" charset="77"/>
                <a:ea typeface="Noto Sans"/>
                <a:cs typeface="Noto Sans"/>
                <a:sym typeface="Noto Sans"/>
              </a:rPr>
              <a:t>PREPARACIÓN FINAL</a:t>
            </a:r>
          </a:p>
          <a:p>
            <a:pPr lvl="0">
              <a:buClr>
                <a:srgbClr val="FFFFFF"/>
              </a:buClr>
              <a:buSzPts val="1238"/>
            </a:pPr>
            <a:r>
              <a:rPr lang="es-ES_tradnl" sz="1100" dirty="0">
                <a:solidFill>
                  <a:schemeClr val="tx1"/>
                </a:solidFill>
                <a:latin typeface="Montserrat Light" pitchFamily="2" charset="77"/>
                <a:ea typeface="Noto Sans"/>
                <a:cs typeface="Noto Sans"/>
                <a:sym typeface="Noto Sans"/>
              </a:rPr>
              <a:t>Uso de los </a:t>
            </a:r>
            <a:r>
              <a:rPr lang="es-ES_tradnl" sz="1100" dirty="0" err="1">
                <a:solidFill>
                  <a:schemeClr val="tx1"/>
                </a:solidFill>
                <a:latin typeface="Montserrat Light" pitchFamily="2" charset="77"/>
                <a:ea typeface="Noto Sans"/>
                <a:cs typeface="Noto Sans"/>
                <a:sym typeface="Noto Sans"/>
              </a:rPr>
              <a:t>CSVs</a:t>
            </a:r>
            <a:r>
              <a:rPr lang="es-ES_tradnl" sz="1100" dirty="0">
                <a:solidFill>
                  <a:schemeClr val="tx1"/>
                </a:solidFill>
                <a:latin typeface="Montserrat Light" pitchFamily="2" charset="77"/>
                <a:ea typeface="Noto Sans"/>
                <a:cs typeface="Noto Sans"/>
                <a:sym typeface="Noto Sans"/>
              </a:rPr>
              <a:t> para la realización de consultas/</a:t>
            </a:r>
            <a:r>
              <a:rPr lang="es-ES_tradnl" sz="1100" dirty="0" err="1">
                <a:solidFill>
                  <a:schemeClr val="tx1"/>
                </a:solidFill>
                <a:latin typeface="Montserrat Light" pitchFamily="2" charset="77"/>
                <a:ea typeface="Noto Sans"/>
                <a:cs typeface="Noto Sans"/>
                <a:sym typeface="Noto Sans"/>
              </a:rPr>
              <a:t>querys</a:t>
            </a:r>
            <a:r>
              <a:rPr lang="es-ES_tradnl" sz="1100" dirty="0">
                <a:solidFill>
                  <a:schemeClr val="tx1"/>
                </a:solidFill>
                <a:latin typeface="Montserrat Light" pitchFamily="2" charset="77"/>
                <a:ea typeface="Noto Sans"/>
                <a:cs typeface="Noto Sans"/>
                <a:sym typeface="Noto Sans"/>
              </a:rPr>
              <a:t>.</a:t>
            </a:r>
            <a:endParaRPr lang="es-ES_tradnl" sz="1100" dirty="0">
              <a:solidFill>
                <a:schemeClr val="tx1"/>
              </a:solidFill>
              <a:latin typeface="Montserrat Light" pitchFamily="2" charset="77"/>
              <a:ea typeface="Noto Sans"/>
              <a:cs typeface="Noto Sans"/>
              <a:sym typeface="Calibri"/>
            </a:endParaRPr>
          </a:p>
        </p:txBody>
      </p:sp>
      <p:sp>
        <p:nvSpPr>
          <p:cNvPr id="62" name="Estrella de 5 puntas 61">
            <a:extLst>
              <a:ext uri="{FF2B5EF4-FFF2-40B4-BE49-F238E27FC236}">
                <a16:creationId xmlns:a16="http://schemas.microsoft.com/office/drawing/2014/main" id="{BD3FAD4E-4113-334A-6593-E5FD9BA4DDB5}"/>
              </a:ext>
            </a:extLst>
          </p:cNvPr>
          <p:cNvSpPr/>
          <p:nvPr/>
        </p:nvSpPr>
        <p:spPr>
          <a:xfrm>
            <a:off x="3815605" y="1856232"/>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3" name="Estrella de 5 puntas 62">
            <a:extLst>
              <a:ext uri="{FF2B5EF4-FFF2-40B4-BE49-F238E27FC236}">
                <a16:creationId xmlns:a16="http://schemas.microsoft.com/office/drawing/2014/main" id="{6D705DB5-14EE-322C-5E3E-883E688D13CF}"/>
              </a:ext>
            </a:extLst>
          </p:cNvPr>
          <p:cNvSpPr/>
          <p:nvPr/>
        </p:nvSpPr>
        <p:spPr>
          <a:xfrm>
            <a:off x="3815605" y="2484120"/>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5" name="Estrella de 5 puntas 64">
            <a:extLst>
              <a:ext uri="{FF2B5EF4-FFF2-40B4-BE49-F238E27FC236}">
                <a16:creationId xmlns:a16="http://schemas.microsoft.com/office/drawing/2014/main" id="{7E4F0064-907C-0DC8-2572-D3BF2E32A61B}"/>
              </a:ext>
            </a:extLst>
          </p:cNvPr>
          <p:cNvSpPr/>
          <p:nvPr/>
        </p:nvSpPr>
        <p:spPr>
          <a:xfrm>
            <a:off x="3815605" y="3105912"/>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66" name="Estrella de 5 puntas 65">
            <a:extLst>
              <a:ext uri="{FF2B5EF4-FFF2-40B4-BE49-F238E27FC236}">
                <a16:creationId xmlns:a16="http://schemas.microsoft.com/office/drawing/2014/main" id="{00CF1B76-75B2-D67A-DE33-BD77AF83BE42}"/>
              </a:ext>
            </a:extLst>
          </p:cNvPr>
          <p:cNvSpPr/>
          <p:nvPr/>
        </p:nvSpPr>
        <p:spPr>
          <a:xfrm>
            <a:off x="3815605" y="3844607"/>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4" name="Imagen 3" descr="Pantalla de computadora con letras&#10;&#10;El contenido generado por IA puede ser incorrecto.">
            <a:extLst>
              <a:ext uri="{FF2B5EF4-FFF2-40B4-BE49-F238E27FC236}">
                <a16:creationId xmlns:a16="http://schemas.microsoft.com/office/drawing/2014/main" id="{D4B22181-04C3-B196-8CCF-E07ABB6F4133}"/>
              </a:ext>
            </a:extLst>
          </p:cNvPr>
          <p:cNvPicPr>
            <a:picLocks noChangeAspect="1"/>
          </p:cNvPicPr>
          <p:nvPr/>
        </p:nvPicPr>
        <p:blipFill>
          <a:blip r:embed="rId3"/>
          <a:srcRect l="7269"/>
          <a:stretch>
            <a:fillRect/>
          </a:stretch>
        </p:blipFill>
        <p:spPr>
          <a:xfrm>
            <a:off x="0" y="0"/>
            <a:ext cx="3177030" cy="5139591"/>
          </a:xfrm>
          <a:prstGeom prst="rect">
            <a:avLst/>
          </a:prstGeom>
        </p:spPr>
      </p:pic>
      <p:pic>
        <p:nvPicPr>
          <p:cNvPr id="6" name="Imagen 5" descr="Logotipo&#10;&#10;El contenido generado por IA puede ser incorrecto.">
            <a:extLst>
              <a:ext uri="{FF2B5EF4-FFF2-40B4-BE49-F238E27FC236}">
                <a16:creationId xmlns:a16="http://schemas.microsoft.com/office/drawing/2014/main" id="{F1070C90-C29E-F8E8-829A-7487186ED71B}"/>
              </a:ext>
            </a:extLst>
          </p:cNvPr>
          <p:cNvPicPr>
            <a:picLocks noChangeAspect="1"/>
          </p:cNvPicPr>
          <p:nvPr/>
        </p:nvPicPr>
        <p:blipFill>
          <a:blip r:embed="rId4"/>
          <a:stretch>
            <a:fillRect/>
          </a:stretch>
        </p:blipFill>
        <p:spPr>
          <a:xfrm>
            <a:off x="7747462" y="279315"/>
            <a:ext cx="1123859" cy="292123"/>
          </a:xfrm>
          <a:prstGeom prst="rect">
            <a:avLst/>
          </a:prstGeom>
        </p:spPr>
      </p:pic>
    </p:spTree>
    <p:extLst>
      <p:ext uri="{BB962C8B-B14F-4D97-AF65-F5344CB8AC3E}">
        <p14:creationId xmlns:p14="http://schemas.microsoft.com/office/powerpoint/2010/main" val="1992888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a:extLst>
            <a:ext uri="{FF2B5EF4-FFF2-40B4-BE49-F238E27FC236}">
              <a16:creationId xmlns:a16="http://schemas.microsoft.com/office/drawing/2014/main" id="{BF0757D5-FD9B-6110-6865-20E1DE8C881D}"/>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3BECB474-F11B-EAAA-344F-2030085D82C0}"/>
              </a:ext>
            </a:extLst>
          </p:cNvPr>
          <p:cNvSpPr/>
          <p:nvPr/>
        </p:nvSpPr>
        <p:spPr>
          <a:xfrm>
            <a:off x="-1" y="637674"/>
            <a:ext cx="4455459"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Google Shape;14;p1">
            <a:extLst>
              <a:ext uri="{FF2B5EF4-FFF2-40B4-BE49-F238E27FC236}">
                <a16:creationId xmlns:a16="http://schemas.microsoft.com/office/drawing/2014/main" id="{8304B8B7-51BA-9C49-C37F-198138B1F556}"/>
              </a:ext>
            </a:extLst>
          </p:cNvPr>
          <p:cNvSpPr/>
          <p:nvPr/>
        </p:nvSpPr>
        <p:spPr>
          <a:xfrm>
            <a:off x="635594" y="356656"/>
            <a:ext cx="4797018"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Modelo relacional</a:t>
            </a:r>
            <a:endParaRPr lang="es-ES_tradnl" sz="3800" b="1" u="none" strike="noStrike" cap="none" dirty="0">
              <a:solidFill>
                <a:schemeClr val="accent3"/>
              </a:solidFill>
              <a:latin typeface="Montserrat Black" pitchFamily="2" charset="77"/>
              <a:ea typeface="ADLaM Display" panose="02010000000000000000" pitchFamily="2" charset="77"/>
              <a:cs typeface="ADLaM Display" panose="02010000000000000000" pitchFamily="2" charset="77"/>
              <a:sym typeface="Calibri"/>
            </a:endParaRPr>
          </a:p>
        </p:txBody>
      </p:sp>
      <p:pic>
        <p:nvPicPr>
          <p:cNvPr id="8" name="Imagen 7" descr="Diagrama&#10;&#10;El contenido generado por IA puede ser incorrecto.">
            <a:extLst>
              <a:ext uri="{FF2B5EF4-FFF2-40B4-BE49-F238E27FC236}">
                <a16:creationId xmlns:a16="http://schemas.microsoft.com/office/drawing/2014/main" id="{D6060A33-1EBE-D2E7-B2A1-63DD23556784}"/>
              </a:ext>
            </a:extLst>
          </p:cNvPr>
          <p:cNvPicPr>
            <a:picLocks noChangeAspect="1"/>
          </p:cNvPicPr>
          <p:nvPr/>
        </p:nvPicPr>
        <p:blipFill>
          <a:blip r:embed="rId3"/>
          <a:stretch>
            <a:fillRect/>
          </a:stretch>
        </p:blipFill>
        <p:spPr>
          <a:xfrm>
            <a:off x="3800082" y="1190730"/>
            <a:ext cx="5156305" cy="3343357"/>
          </a:xfrm>
          <a:prstGeom prst="rect">
            <a:avLst/>
          </a:prstGeom>
        </p:spPr>
      </p:pic>
      <p:sp>
        <p:nvSpPr>
          <p:cNvPr id="10" name="Google Shape;17;p1">
            <a:extLst>
              <a:ext uri="{FF2B5EF4-FFF2-40B4-BE49-F238E27FC236}">
                <a16:creationId xmlns:a16="http://schemas.microsoft.com/office/drawing/2014/main" id="{65DF0A35-7E19-229B-A554-6192D99B3C2D}"/>
              </a:ext>
            </a:extLst>
          </p:cNvPr>
          <p:cNvSpPr/>
          <p:nvPr/>
        </p:nvSpPr>
        <p:spPr>
          <a:xfrm>
            <a:off x="714774" y="2079574"/>
            <a:ext cx="2898002" cy="677108"/>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tx1"/>
                </a:solidFill>
                <a:latin typeface="Montserrat ExtraBold" pitchFamily="2" charset="77"/>
                <a:ea typeface="Noto Sans"/>
                <a:cs typeface="Noto Sans"/>
                <a:sym typeface="Noto Sans"/>
              </a:rPr>
              <a:t>Sistema Rank</a:t>
            </a:r>
          </a:p>
          <a:p>
            <a:pPr lvl="0">
              <a:buClr>
                <a:srgbClr val="34495E"/>
              </a:buClr>
              <a:buSzPts val="837"/>
            </a:pPr>
            <a:r>
              <a:rPr lang="es-ES_tradnl" sz="1100" dirty="0">
                <a:solidFill>
                  <a:schemeClr val="tx1"/>
                </a:solidFill>
                <a:latin typeface="Montserrat Light" pitchFamily="2" charset="77"/>
                <a:ea typeface="Noto Sans"/>
                <a:cs typeface="Noto Sans"/>
                <a:sym typeface="Noto Sans"/>
              </a:rPr>
              <a:t>Se implementó un sistema con RANK para manejar empates en los datos y obtener una mejor visión de conjunto.</a:t>
            </a:r>
            <a:endParaRPr lang="es-ES_tradnl" sz="1100" dirty="0">
              <a:solidFill>
                <a:schemeClr val="tx1"/>
              </a:solidFill>
              <a:latin typeface="Montserrat Light" pitchFamily="2" charset="77"/>
              <a:ea typeface="Noto Sans"/>
              <a:cs typeface="Noto Sans"/>
              <a:sym typeface="Calibri"/>
            </a:endParaRPr>
          </a:p>
        </p:txBody>
      </p:sp>
      <p:sp>
        <p:nvSpPr>
          <p:cNvPr id="11" name="Google Shape;17;p1">
            <a:extLst>
              <a:ext uri="{FF2B5EF4-FFF2-40B4-BE49-F238E27FC236}">
                <a16:creationId xmlns:a16="http://schemas.microsoft.com/office/drawing/2014/main" id="{F79881A3-9BF3-394E-B766-C04CFEEA18A5}"/>
              </a:ext>
            </a:extLst>
          </p:cNvPr>
          <p:cNvSpPr/>
          <p:nvPr/>
        </p:nvSpPr>
        <p:spPr>
          <a:xfrm>
            <a:off x="714774" y="1323187"/>
            <a:ext cx="4266820" cy="507831"/>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dirty="0">
                <a:solidFill>
                  <a:schemeClr val="tx1"/>
                </a:solidFill>
                <a:latin typeface="Montserrat ExtraBold" pitchFamily="2" charset="77"/>
                <a:ea typeface="Noto Sans"/>
                <a:cs typeface="Noto Sans"/>
                <a:sym typeface="Noto Sans"/>
              </a:rPr>
              <a:t>Modelo de datos</a:t>
            </a:r>
            <a:endParaRPr lang="es-ES_tradnl" sz="1100" b="1" u="none" strike="noStrike" cap="none" noProof="0" dirty="0">
              <a:solidFill>
                <a:schemeClr val="tx1"/>
              </a:solidFill>
              <a:latin typeface="Montserrat ExtraBold" pitchFamily="2" charset="77"/>
              <a:ea typeface="Noto Sans"/>
              <a:cs typeface="Noto Sans"/>
              <a:sym typeface="Noto Sans"/>
            </a:endParaRPr>
          </a:p>
          <a:p>
            <a:pPr lvl="0">
              <a:buClr>
                <a:srgbClr val="34495E"/>
              </a:buClr>
              <a:buSzPts val="837"/>
            </a:pPr>
            <a:r>
              <a:rPr lang="es-ES_tradnl" sz="1100" dirty="0">
                <a:solidFill>
                  <a:schemeClr val="tx1"/>
                </a:solidFill>
                <a:latin typeface="Montserrat Light" pitchFamily="2" charset="77"/>
                <a:ea typeface="Noto Sans"/>
                <a:cs typeface="Noto Sans"/>
                <a:sym typeface="Noto Sans"/>
              </a:rPr>
              <a:t>Se diseñó un modelo relacional que conecta las fuentes de datos y tablas principales para facilitar consultas analíticas.</a:t>
            </a:r>
          </a:p>
        </p:txBody>
      </p:sp>
      <p:sp>
        <p:nvSpPr>
          <p:cNvPr id="13" name="Google Shape;17;p1">
            <a:extLst>
              <a:ext uri="{FF2B5EF4-FFF2-40B4-BE49-F238E27FC236}">
                <a16:creationId xmlns:a16="http://schemas.microsoft.com/office/drawing/2014/main" id="{24E136FB-D767-6D02-3C01-14CC5D0B3725}"/>
              </a:ext>
            </a:extLst>
          </p:cNvPr>
          <p:cNvSpPr/>
          <p:nvPr/>
        </p:nvSpPr>
        <p:spPr>
          <a:xfrm>
            <a:off x="1075764" y="3174514"/>
            <a:ext cx="3065929" cy="1354217"/>
          </a:xfrm>
          <a:prstGeom prst="rect">
            <a:avLst/>
          </a:prstGeom>
          <a:noFill/>
          <a:ln>
            <a:noFill/>
          </a:ln>
        </p:spPr>
        <p:txBody>
          <a:bodyPr spcFirstLastPara="1" wrap="square" lIns="0" tIns="0" rIns="0" bIns="0" anchor="ctr" anchorCtr="0">
            <a:spAutoFit/>
          </a:bodyPr>
          <a:lstStyle/>
          <a:p>
            <a:pPr lvl="1">
              <a:buClr>
                <a:srgbClr val="34495E"/>
              </a:buClr>
              <a:buSzPts val="837"/>
            </a:pPr>
            <a:r>
              <a:rPr lang="es-ES_tradnl" sz="1100" dirty="0">
                <a:solidFill>
                  <a:schemeClr val="tx1"/>
                </a:solidFill>
                <a:latin typeface="Montserrat Light" pitchFamily="2" charset="77"/>
                <a:ea typeface="Noto Sans"/>
                <a:cs typeface="Noto Sans"/>
                <a:sym typeface="Noto Sans"/>
              </a:rPr>
              <a:t>Los visitantes subían como máximo a 7 atracciones, y como mínimo a 1.</a:t>
            </a:r>
          </a:p>
          <a:p>
            <a:pPr lvl="1">
              <a:buClr>
                <a:srgbClr val="34495E"/>
              </a:buClr>
              <a:buSzPts val="837"/>
            </a:pPr>
            <a:endParaRPr lang="es-ES_tradnl" sz="1100" dirty="0">
              <a:solidFill>
                <a:schemeClr val="tx1"/>
              </a:solidFill>
              <a:latin typeface="Montserrat Light" pitchFamily="2" charset="77"/>
              <a:ea typeface="Noto Sans"/>
              <a:cs typeface="Noto Sans"/>
              <a:sym typeface="Noto Sans"/>
            </a:endParaRPr>
          </a:p>
          <a:p>
            <a:pPr lvl="1">
              <a:buClr>
                <a:srgbClr val="34495E"/>
              </a:buClr>
              <a:buSzPts val="837"/>
            </a:pPr>
            <a:r>
              <a:rPr lang="es-ES_tradnl" sz="1100" dirty="0">
                <a:solidFill>
                  <a:schemeClr val="tx1"/>
                </a:solidFill>
                <a:latin typeface="Montserrat Light" pitchFamily="2" charset="77"/>
                <a:ea typeface="Noto Sans"/>
                <a:cs typeface="Noto Sans"/>
                <a:sym typeface="Noto Sans"/>
              </a:rPr>
              <a:t>La emoción más fuerte es "feliz" para todas las atracciones.</a:t>
            </a:r>
            <a:endParaRPr lang="es-ES_tradnl" sz="1100" dirty="0">
              <a:solidFill>
                <a:schemeClr val="tx1"/>
              </a:solidFill>
              <a:latin typeface="Montserrat Light" pitchFamily="2" charset="77"/>
              <a:ea typeface="Noto Sans"/>
              <a:cs typeface="Noto Sans"/>
              <a:sym typeface="Calibri"/>
            </a:endParaRPr>
          </a:p>
          <a:p>
            <a:pPr marL="171450" lvl="1" indent="-171450">
              <a:buClr>
                <a:srgbClr val="34495E"/>
              </a:buClr>
              <a:buSzPts val="837"/>
              <a:buFont typeface="Wingdings" pitchFamily="2" charset="2"/>
              <a:buChar char="ü"/>
            </a:pPr>
            <a:endParaRPr lang="es-ES_tradnl" sz="1100" dirty="0">
              <a:solidFill>
                <a:schemeClr val="tx1"/>
              </a:solidFill>
              <a:latin typeface="Montserrat Light" pitchFamily="2" charset="77"/>
              <a:ea typeface="Noto Sans"/>
              <a:cs typeface="Noto Sans"/>
              <a:sym typeface="Noto Sans"/>
            </a:endParaRPr>
          </a:p>
          <a:p>
            <a:pPr lvl="1">
              <a:buClr>
                <a:srgbClr val="34495E"/>
              </a:buClr>
              <a:buSzPts val="837"/>
            </a:pPr>
            <a:r>
              <a:rPr lang="es-ES_tradnl" sz="1100" dirty="0">
                <a:solidFill>
                  <a:schemeClr val="tx1"/>
                </a:solidFill>
                <a:latin typeface="Montserrat Light" pitchFamily="2" charset="77"/>
                <a:ea typeface="Noto Sans"/>
                <a:cs typeface="Noto Sans"/>
                <a:sym typeface="Noto Sans"/>
              </a:rPr>
              <a:t>Todas las atracciones tienen prácticamente la misma media de valoración (5/10).</a:t>
            </a:r>
            <a:endParaRPr lang="es-ES_tradnl" sz="1100" dirty="0">
              <a:solidFill>
                <a:srgbClr val="34495E"/>
              </a:solidFill>
              <a:latin typeface="Noto Sans"/>
              <a:ea typeface="Noto Sans"/>
              <a:cs typeface="Noto Sans"/>
              <a:sym typeface="Noto Sans"/>
            </a:endParaRPr>
          </a:p>
        </p:txBody>
      </p:sp>
      <p:sp>
        <p:nvSpPr>
          <p:cNvPr id="17" name="Google Shape;17;p1">
            <a:extLst>
              <a:ext uri="{FF2B5EF4-FFF2-40B4-BE49-F238E27FC236}">
                <a16:creationId xmlns:a16="http://schemas.microsoft.com/office/drawing/2014/main" id="{AE592010-686E-D7D3-7EB1-1A4024CDA6F4}"/>
              </a:ext>
            </a:extLst>
          </p:cNvPr>
          <p:cNvSpPr/>
          <p:nvPr/>
        </p:nvSpPr>
        <p:spPr>
          <a:xfrm>
            <a:off x="714774" y="2920599"/>
            <a:ext cx="2898002" cy="169277"/>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100" b="1" u="none" strike="noStrike" cap="none" noProof="0" dirty="0">
                <a:solidFill>
                  <a:schemeClr val="tx1"/>
                </a:solidFill>
                <a:latin typeface="Montserrat ExtraBold" pitchFamily="2" charset="77"/>
                <a:ea typeface="Noto Sans"/>
                <a:cs typeface="Noto Sans"/>
                <a:sym typeface="Noto Sans"/>
              </a:rPr>
              <a:t>Conclusiones</a:t>
            </a:r>
          </a:p>
        </p:txBody>
      </p:sp>
      <p:sp>
        <p:nvSpPr>
          <p:cNvPr id="18" name="Estrella de 5 puntas 17">
            <a:extLst>
              <a:ext uri="{FF2B5EF4-FFF2-40B4-BE49-F238E27FC236}">
                <a16:creationId xmlns:a16="http://schemas.microsoft.com/office/drawing/2014/main" id="{D670C1AA-03F1-BD04-CF7B-8E725B05468B}"/>
              </a:ext>
            </a:extLst>
          </p:cNvPr>
          <p:cNvSpPr/>
          <p:nvPr/>
        </p:nvSpPr>
        <p:spPr>
          <a:xfrm>
            <a:off x="814090" y="3221056"/>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9" name="Estrella de 5 puntas 18">
            <a:extLst>
              <a:ext uri="{FF2B5EF4-FFF2-40B4-BE49-F238E27FC236}">
                <a16:creationId xmlns:a16="http://schemas.microsoft.com/office/drawing/2014/main" id="{37FF0FAC-E529-9051-3A43-115159C06116}"/>
              </a:ext>
            </a:extLst>
          </p:cNvPr>
          <p:cNvSpPr/>
          <p:nvPr/>
        </p:nvSpPr>
        <p:spPr>
          <a:xfrm>
            <a:off x="814090" y="3727024"/>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0" name="Estrella de 5 puntas 19">
            <a:extLst>
              <a:ext uri="{FF2B5EF4-FFF2-40B4-BE49-F238E27FC236}">
                <a16:creationId xmlns:a16="http://schemas.microsoft.com/office/drawing/2014/main" id="{5025D0F9-A94C-5C19-A071-21AD12FBBA88}"/>
              </a:ext>
            </a:extLst>
          </p:cNvPr>
          <p:cNvSpPr/>
          <p:nvPr/>
        </p:nvSpPr>
        <p:spPr>
          <a:xfrm>
            <a:off x="814090" y="4220800"/>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1" name="CuadroTexto 20">
            <a:extLst>
              <a:ext uri="{FF2B5EF4-FFF2-40B4-BE49-F238E27FC236}">
                <a16:creationId xmlns:a16="http://schemas.microsoft.com/office/drawing/2014/main" id="{2673730E-EA72-C697-25EC-0910BC36C930}"/>
              </a:ext>
            </a:extLst>
          </p:cNvPr>
          <p:cNvSpPr txBox="1"/>
          <p:nvPr/>
        </p:nvSpPr>
        <p:spPr>
          <a:xfrm>
            <a:off x="7323875" y="4696652"/>
            <a:ext cx="1547446" cy="253916"/>
          </a:xfrm>
          <a:prstGeom prst="rect">
            <a:avLst/>
          </a:prstGeom>
          <a:noFill/>
        </p:spPr>
        <p:txBody>
          <a:bodyPr wrap="square" rtlCol="0">
            <a:spAutoFit/>
          </a:bodyPr>
          <a:lstStyle/>
          <a:p>
            <a:pPr algn="r"/>
            <a:r>
              <a:rPr lang="es-ES_tradnl" sz="1050" b="1" noProof="0" dirty="0">
                <a:solidFill>
                  <a:schemeClr val="accent2"/>
                </a:solidFill>
                <a:latin typeface="Montserrat SemiBold" pitchFamily="2" charset="77"/>
              </a:rPr>
              <a:t>6</a:t>
            </a:r>
            <a:endParaRPr lang="es-ES_tradnl" b="1" noProof="0" dirty="0">
              <a:solidFill>
                <a:schemeClr val="accent2"/>
              </a:solidFill>
              <a:latin typeface="Montserrat SemiBold" pitchFamily="2" charset="77"/>
            </a:endParaRPr>
          </a:p>
        </p:txBody>
      </p:sp>
      <p:pic>
        <p:nvPicPr>
          <p:cNvPr id="23" name="Imagen 22" descr="Logotipo&#10;&#10;El contenido generado por IA puede ser incorrecto.">
            <a:extLst>
              <a:ext uri="{FF2B5EF4-FFF2-40B4-BE49-F238E27FC236}">
                <a16:creationId xmlns:a16="http://schemas.microsoft.com/office/drawing/2014/main" id="{C68E5B10-6FDF-4F35-3546-B26FA861DAF7}"/>
              </a:ext>
            </a:extLst>
          </p:cNvPr>
          <p:cNvPicPr>
            <a:picLocks noChangeAspect="1"/>
          </p:cNvPicPr>
          <p:nvPr/>
        </p:nvPicPr>
        <p:blipFill>
          <a:blip r:embed="rId4"/>
          <a:stretch>
            <a:fillRect/>
          </a:stretch>
        </p:blipFill>
        <p:spPr>
          <a:xfrm>
            <a:off x="7747462" y="279315"/>
            <a:ext cx="1123859" cy="292123"/>
          </a:xfrm>
          <a:prstGeom prst="rect">
            <a:avLst/>
          </a:prstGeom>
        </p:spPr>
      </p:pic>
    </p:spTree>
    <p:extLst>
      <p:ext uri="{BB962C8B-B14F-4D97-AF65-F5344CB8AC3E}">
        <p14:creationId xmlns:p14="http://schemas.microsoft.com/office/powerpoint/2010/main" val="295638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a:extLst>
            <a:ext uri="{FF2B5EF4-FFF2-40B4-BE49-F238E27FC236}">
              <a16:creationId xmlns:a16="http://schemas.microsoft.com/office/drawing/2014/main" id="{D612EC2A-B126-5B44-5013-B8487E4F5C16}"/>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4BA4A338-9CDA-EC5E-A859-9E5FB3095457}"/>
              </a:ext>
            </a:extLst>
          </p:cNvPr>
          <p:cNvSpPr/>
          <p:nvPr/>
        </p:nvSpPr>
        <p:spPr>
          <a:xfrm>
            <a:off x="448887" y="1293578"/>
            <a:ext cx="6874987" cy="3403074"/>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 name="Rectángulo 3">
            <a:extLst>
              <a:ext uri="{FF2B5EF4-FFF2-40B4-BE49-F238E27FC236}">
                <a16:creationId xmlns:a16="http://schemas.microsoft.com/office/drawing/2014/main" id="{EDC07CBD-DDE8-8A00-D3FF-0AE1E0E15CB4}"/>
              </a:ext>
            </a:extLst>
          </p:cNvPr>
          <p:cNvSpPr/>
          <p:nvPr/>
        </p:nvSpPr>
        <p:spPr>
          <a:xfrm>
            <a:off x="0" y="637674"/>
            <a:ext cx="5619404"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5" name="Google Shape;14;p1">
            <a:extLst>
              <a:ext uri="{FF2B5EF4-FFF2-40B4-BE49-F238E27FC236}">
                <a16:creationId xmlns:a16="http://schemas.microsoft.com/office/drawing/2014/main" id="{CEAF2EF1-39FD-BB5C-C14E-9E9FE160910E}"/>
              </a:ext>
            </a:extLst>
          </p:cNvPr>
          <p:cNvSpPr/>
          <p:nvPr/>
        </p:nvSpPr>
        <p:spPr>
          <a:xfrm>
            <a:off x="635593" y="356656"/>
            <a:ext cx="6097715"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Consultas destacadas</a:t>
            </a:r>
            <a:endParaRPr lang="es-ES_tradnl" sz="3800" b="1" u="none" strike="noStrike" cap="none" dirty="0">
              <a:solidFill>
                <a:schemeClr val="accent3"/>
              </a:solidFill>
              <a:latin typeface="Montserrat Black" pitchFamily="2" charset="77"/>
              <a:ea typeface="ADLaM Display" panose="02010000000000000000" pitchFamily="2" charset="77"/>
              <a:cs typeface="ADLaM Display" panose="02010000000000000000" pitchFamily="2" charset="77"/>
              <a:sym typeface="Calibri"/>
            </a:endParaRPr>
          </a:p>
        </p:txBody>
      </p:sp>
      <p:sp>
        <p:nvSpPr>
          <p:cNvPr id="6" name="Google Shape;17;p1">
            <a:extLst>
              <a:ext uri="{FF2B5EF4-FFF2-40B4-BE49-F238E27FC236}">
                <a16:creationId xmlns:a16="http://schemas.microsoft.com/office/drawing/2014/main" id="{FD06402F-057F-9B34-08B1-D0E81B535CFC}"/>
              </a:ext>
            </a:extLst>
          </p:cNvPr>
          <p:cNvSpPr/>
          <p:nvPr/>
        </p:nvSpPr>
        <p:spPr>
          <a:xfrm>
            <a:off x="1017772" y="2210830"/>
            <a:ext cx="3663956" cy="338554"/>
          </a:xfrm>
          <a:prstGeom prst="rect">
            <a:avLst/>
          </a:prstGeom>
          <a:noFill/>
          <a:ln>
            <a:noFill/>
          </a:ln>
        </p:spPr>
        <p:txBody>
          <a:bodyPr spcFirstLastPara="1" wrap="square" lIns="0" tIns="0" rIns="0" bIns="0" anchor="ctr" anchorCtr="0">
            <a:spAutoFit/>
          </a:bodyPr>
          <a:lstStyle/>
          <a:p>
            <a:pPr lvl="0">
              <a:buClr>
                <a:srgbClr val="34495E"/>
              </a:buClr>
              <a:buSzPts val="837"/>
            </a:pPr>
            <a:r>
              <a:rPr lang="es-ES_tradnl" sz="1100" dirty="0">
                <a:solidFill>
                  <a:schemeClr val="tx1"/>
                </a:solidFill>
                <a:latin typeface="Montserrat Light" pitchFamily="2" charset="77"/>
                <a:ea typeface="Noto Sans"/>
                <a:cs typeface="Noto Sans"/>
                <a:sym typeface="Noto Sans"/>
              </a:rPr>
              <a:t>La media de valoraciones no varía significativamente por cada país.</a:t>
            </a:r>
            <a:endParaRPr lang="es-ES_tradnl" sz="1100" dirty="0">
              <a:solidFill>
                <a:schemeClr val="tx1"/>
              </a:solidFill>
              <a:latin typeface="Montserrat Light" pitchFamily="2" charset="77"/>
              <a:ea typeface="Noto Sans"/>
              <a:cs typeface="Noto Sans"/>
              <a:sym typeface="Calibri"/>
            </a:endParaRPr>
          </a:p>
        </p:txBody>
      </p:sp>
      <p:sp>
        <p:nvSpPr>
          <p:cNvPr id="8" name="Google Shape;17;p1">
            <a:extLst>
              <a:ext uri="{FF2B5EF4-FFF2-40B4-BE49-F238E27FC236}">
                <a16:creationId xmlns:a16="http://schemas.microsoft.com/office/drawing/2014/main" id="{8018CE88-BC39-5FB5-7306-FCBF42CA28FA}"/>
              </a:ext>
            </a:extLst>
          </p:cNvPr>
          <p:cNvSpPr/>
          <p:nvPr/>
        </p:nvSpPr>
        <p:spPr>
          <a:xfrm>
            <a:off x="1017772" y="1594868"/>
            <a:ext cx="3663956" cy="338554"/>
          </a:xfrm>
          <a:prstGeom prst="rect">
            <a:avLst/>
          </a:prstGeom>
          <a:noFill/>
          <a:ln>
            <a:noFill/>
          </a:ln>
        </p:spPr>
        <p:txBody>
          <a:bodyPr spcFirstLastPara="1" wrap="square" lIns="0" tIns="0" rIns="0" bIns="0" anchor="ctr" anchorCtr="0">
            <a:spAutoFit/>
          </a:bodyPr>
          <a:lstStyle/>
          <a:p>
            <a:pPr lvl="0">
              <a:buClr>
                <a:srgbClr val="34495E"/>
              </a:buClr>
              <a:buSzPts val="837"/>
            </a:pPr>
            <a:r>
              <a:rPr lang="es-ES_tradnl" sz="1100" dirty="0">
                <a:solidFill>
                  <a:schemeClr val="tx1"/>
                </a:solidFill>
                <a:latin typeface="Montserrat Light" pitchFamily="2" charset="77"/>
                <a:ea typeface="Noto Sans"/>
                <a:cs typeface="Noto Sans"/>
                <a:sym typeface="Noto Sans"/>
              </a:rPr>
              <a:t>La mayoría de los visitantes (90,74%) solo se han subido a una atracción.</a:t>
            </a:r>
            <a:endParaRPr lang="es-ES_tradnl" sz="1100" dirty="0">
              <a:solidFill>
                <a:schemeClr val="tx1"/>
              </a:solidFill>
              <a:latin typeface="Montserrat Light" pitchFamily="2" charset="77"/>
              <a:ea typeface="Noto Sans"/>
              <a:cs typeface="Noto Sans"/>
              <a:sym typeface="Calibri"/>
            </a:endParaRPr>
          </a:p>
        </p:txBody>
      </p:sp>
      <p:sp>
        <p:nvSpPr>
          <p:cNvPr id="9" name="Google Shape;17;p1">
            <a:extLst>
              <a:ext uri="{FF2B5EF4-FFF2-40B4-BE49-F238E27FC236}">
                <a16:creationId xmlns:a16="http://schemas.microsoft.com/office/drawing/2014/main" id="{57F9E179-E582-20C0-D3AD-9E9F74EB7EE9}"/>
              </a:ext>
            </a:extLst>
          </p:cNvPr>
          <p:cNvSpPr/>
          <p:nvPr/>
        </p:nvSpPr>
        <p:spPr>
          <a:xfrm>
            <a:off x="1017772" y="2826792"/>
            <a:ext cx="3663956" cy="338554"/>
          </a:xfrm>
          <a:prstGeom prst="rect">
            <a:avLst/>
          </a:prstGeom>
          <a:noFill/>
          <a:ln>
            <a:noFill/>
          </a:ln>
        </p:spPr>
        <p:txBody>
          <a:bodyPr spcFirstLastPara="1" wrap="square" lIns="0" tIns="0" rIns="0" bIns="0" anchor="ctr" anchorCtr="0">
            <a:spAutoFit/>
          </a:bodyPr>
          <a:lstStyle/>
          <a:p>
            <a:pPr lvl="0">
              <a:buClr>
                <a:srgbClr val="34495E"/>
              </a:buClr>
              <a:buSzPts val="837"/>
            </a:pPr>
            <a:r>
              <a:rPr lang="es-ES_tradnl" sz="1100" dirty="0">
                <a:solidFill>
                  <a:schemeClr val="tx1"/>
                </a:solidFill>
                <a:latin typeface="Montserrat Light" pitchFamily="2" charset="77"/>
                <a:ea typeface="Noto Sans"/>
                <a:cs typeface="Noto Sans"/>
                <a:sym typeface="Noto Sans"/>
              </a:rPr>
              <a:t>Las entradas tienen el mismo precio independientemente de la antelación de su compra.</a:t>
            </a:r>
            <a:endParaRPr lang="es-ES_tradnl" sz="1100" dirty="0">
              <a:solidFill>
                <a:schemeClr val="tx1"/>
              </a:solidFill>
              <a:latin typeface="Montserrat Light" pitchFamily="2" charset="77"/>
              <a:ea typeface="Noto Sans"/>
              <a:cs typeface="Noto Sans"/>
              <a:sym typeface="Calibri"/>
            </a:endParaRPr>
          </a:p>
        </p:txBody>
      </p:sp>
      <p:sp>
        <p:nvSpPr>
          <p:cNvPr id="10" name="Google Shape;17;p1">
            <a:extLst>
              <a:ext uri="{FF2B5EF4-FFF2-40B4-BE49-F238E27FC236}">
                <a16:creationId xmlns:a16="http://schemas.microsoft.com/office/drawing/2014/main" id="{EBB292E9-7844-8963-BD50-8A2E1AF09C16}"/>
              </a:ext>
            </a:extLst>
          </p:cNvPr>
          <p:cNvSpPr/>
          <p:nvPr/>
        </p:nvSpPr>
        <p:spPr>
          <a:xfrm>
            <a:off x="1008056" y="3442754"/>
            <a:ext cx="3663956" cy="338554"/>
          </a:xfrm>
          <a:prstGeom prst="rect">
            <a:avLst/>
          </a:prstGeom>
          <a:noFill/>
          <a:ln>
            <a:noFill/>
          </a:ln>
        </p:spPr>
        <p:txBody>
          <a:bodyPr spcFirstLastPara="1" wrap="square" lIns="0" tIns="0" rIns="0" bIns="0" anchor="ctr" anchorCtr="0">
            <a:spAutoFit/>
          </a:bodyPr>
          <a:lstStyle/>
          <a:p>
            <a:pPr>
              <a:buClr>
                <a:srgbClr val="34495E"/>
              </a:buClr>
              <a:buSzPts val="837"/>
            </a:pPr>
            <a:r>
              <a:rPr lang="es-ES_tradnl" sz="1100" dirty="0">
                <a:solidFill>
                  <a:schemeClr val="tx1"/>
                </a:solidFill>
                <a:latin typeface="Montserrat Light" pitchFamily="2" charset="77"/>
                <a:ea typeface="Noto Sans"/>
                <a:cs typeface="Noto Sans"/>
                <a:sym typeface="Noto Sans"/>
              </a:rPr>
              <a:t>El tiempo de espera no afecta positiva o negativamente a las valoraciones.</a:t>
            </a:r>
            <a:endParaRPr lang="es-ES_tradnl" sz="1100" dirty="0">
              <a:solidFill>
                <a:schemeClr val="tx1"/>
              </a:solidFill>
              <a:latin typeface="Montserrat Light" pitchFamily="2" charset="77"/>
              <a:ea typeface="Noto Sans"/>
              <a:cs typeface="Noto Sans"/>
              <a:sym typeface="Calibri"/>
            </a:endParaRPr>
          </a:p>
        </p:txBody>
      </p:sp>
      <p:sp>
        <p:nvSpPr>
          <p:cNvPr id="11" name="Google Shape;17;p1">
            <a:extLst>
              <a:ext uri="{FF2B5EF4-FFF2-40B4-BE49-F238E27FC236}">
                <a16:creationId xmlns:a16="http://schemas.microsoft.com/office/drawing/2014/main" id="{04AB9E40-54ED-E5E9-827D-D473F3807094}"/>
              </a:ext>
            </a:extLst>
          </p:cNvPr>
          <p:cNvSpPr/>
          <p:nvPr/>
        </p:nvSpPr>
        <p:spPr>
          <a:xfrm>
            <a:off x="998341" y="4058716"/>
            <a:ext cx="3663956" cy="338554"/>
          </a:xfrm>
          <a:prstGeom prst="rect">
            <a:avLst/>
          </a:prstGeom>
          <a:noFill/>
          <a:ln>
            <a:noFill/>
          </a:ln>
        </p:spPr>
        <p:txBody>
          <a:bodyPr spcFirstLastPara="1" wrap="square" lIns="0" tIns="0" rIns="0" bIns="0" anchor="ctr" anchorCtr="0">
            <a:spAutoFit/>
          </a:bodyPr>
          <a:lstStyle/>
          <a:p>
            <a:pPr lvl="0">
              <a:buClr>
                <a:srgbClr val="34495E"/>
              </a:buClr>
              <a:buSzPts val="837"/>
            </a:pPr>
            <a:r>
              <a:rPr lang="es-ES_tradnl" sz="1100" dirty="0">
                <a:solidFill>
                  <a:schemeClr val="tx1"/>
                </a:solidFill>
                <a:latin typeface="Montserrat Light" pitchFamily="2" charset="77"/>
                <a:ea typeface="Noto Sans"/>
                <a:cs typeface="Noto Sans"/>
                <a:sym typeface="Noto Sans"/>
              </a:rPr>
              <a:t>El tiempo de espera es prácticamente igual para todas las atracciones.</a:t>
            </a:r>
            <a:endParaRPr lang="es-ES_tradnl" sz="1100" dirty="0">
              <a:solidFill>
                <a:schemeClr val="tx1"/>
              </a:solidFill>
              <a:latin typeface="Montserrat Light" pitchFamily="2" charset="77"/>
              <a:ea typeface="Noto Sans"/>
              <a:cs typeface="Noto Sans"/>
              <a:sym typeface="Calibri"/>
            </a:endParaRPr>
          </a:p>
        </p:txBody>
      </p:sp>
      <p:sp>
        <p:nvSpPr>
          <p:cNvPr id="12" name="Estrella de 5 puntas 11">
            <a:extLst>
              <a:ext uri="{FF2B5EF4-FFF2-40B4-BE49-F238E27FC236}">
                <a16:creationId xmlns:a16="http://schemas.microsoft.com/office/drawing/2014/main" id="{0E5B325A-0687-9486-6353-C947FFE3E124}"/>
              </a:ext>
            </a:extLst>
          </p:cNvPr>
          <p:cNvSpPr/>
          <p:nvPr/>
        </p:nvSpPr>
        <p:spPr>
          <a:xfrm>
            <a:off x="765845" y="1615999"/>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3" name="Estrella de 5 puntas 12">
            <a:extLst>
              <a:ext uri="{FF2B5EF4-FFF2-40B4-BE49-F238E27FC236}">
                <a16:creationId xmlns:a16="http://schemas.microsoft.com/office/drawing/2014/main" id="{2D85D660-28E7-4EA4-CBEA-824F01AC7FAD}"/>
              </a:ext>
            </a:extLst>
          </p:cNvPr>
          <p:cNvSpPr/>
          <p:nvPr/>
        </p:nvSpPr>
        <p:spPr>
          <a:xfrm>
            <a:off x="765845" y="2237029"/>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4" name="Estrella de 5 puntas 13">
            <a:extLst>
              <a:ext uri="{FF2B5EF4-FFF2-40B4-BE49-F238E27FC236}">
                <a16:creationId xmlns:a16="http://schemas.microsoft.com/office/drawing/2014/main" id="{4110989D-18C2-EFA1-F737-FB315224650E}"/>
              </a:ext>
            </a:extLst>
          </p:cNvPr>
          <p:cNvSpPr/>
          <p:nvPr/>
        </p:nvSpPr>
        <p:spPr>
          <a:xfrm>
            <a:off x="765845" y="4100119"/>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5" name="Estrella de 5 puntas 14">
            <a:extLst>
              <a:ext uri="{FF2B5EF4-FFF2-40B4-BE49-F238E27FC236}">
                <a16:creationId xmlns:a16="http://schemas.microsoft.com/office/drawing/2014/main" id="{99B154BE-1F3D-1072-4599-7CFBE0BCCB57}"/>
              </a:ext>
            </a:extLst>
          </p:cNvPr>
          <p:cNvSpPr/>
          <p:nvPr/>
        </p:nvSpPr>
        <p:spPr>
          <a:xfrm>
            <a:off x="765845" y="2858059"/>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6" name="Estrella de 5 puntas 15">
            <a:extLst>
              <a:ext uri="{FF2B5EF4-FFF2-40B4-BE49-F238E27FC236}">
                <a16:creationId xmlns:a16="http://schemas.microsoft.com/office/drawing/2014/main" id="{BB163300-8434-1A06-C087-5440C985A727}"/>
              </a:ext>
            </a:extLst>
          </p:cNvPr>
          <p:cNvSpPr/>
          <p:nvPr/>
        </p:nvSpPr>
        <p:spPr>
          <a:xfrm>
            <a:off x="765845" y="3479089"/>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17" name="CuadroTexto 16">
            <a:extLst>
              <a:ext uri="{FF2B5EF4-FFF2-40B4-BE49-F238E27FC236}">
                <a16:creationId xmlns:a16="http://schemas.microsoft.com/office/drawing/2014/main" id="{E4939F1B-4EE3-75FA-96A1-55C41A37F605}"/>
              </a:ext>
            </a:extLst>
          </p:cNvPr>
          <p:cNvSpPr txBox="1"/>
          <p:nvPr/>
        </p:nvSpPr>
        <p:spPr>
          <a:xfrm>
            <a:off x="7323875" y="4696652"/>
            <a:ext cx="1547446" cy="253916"/>
          </a:xfrm>
          <a:prstGeom prst="rect">
            <a:avLst/>
          </a:prstGeom>
          <a:noFill/>
        </p:spPr>
        <p:txBody>
          <a:bodyPr wrap="square" rtlCol="0">
            <a:spAutoFit/>
          </a:bodyPr>
          <a:lstStyle/>
          <a:p>
            <a:pPr algn="r"/>
            <a:r>
              <a:rPr lang="es-ES_tradnl" sz="1050" b="1" noProof="0" dirty="0">
                <a:solidFill>
                  <a:schemeClr val="accent2"/>
                </a:solidFill>
                <a:latin typeface="Montserrat SemiBold" pitchFamily="2" charset="77"/>
              </a:rPr>
              <a:t>7</a:t>
            </a:r>
            <a:endParaRPr lang="es-ES_tradnl" b="1" noProof="0" dirty="0">
              <a:solidFill>
                <a:schemeClr val="accent2"/>
              </a:solidFill>
              <a:latin typeface="Montserrat SemiBold" pitchFamily="2" charset="77"/>
            </a:endParaRPr>
          </a:p>
        </p:txBody>
      </p:sp>
      <p:pic>
        <p:nvPicPr>
          <p:cNvPr id="21" name="Imagen 20" descr="Imagen que contiene grande, llevar, paseo, tabla&#10;&#10;El contenido generado por IA puede ser incorrecto.">
            <a:extLst>
              <a:ext uri="{FF2B5EF4-FFF2-40B4-BE49-F238E27FC236}">
                <a16:creationId xmlns:a16="http://schemas.microsoft.com/office/drawing/2014/main" id="{FBBAA769-7766-4CD9-339E-99BD2E669C9D}"/>
              </a:ext>
            </a:extLst>
          </p:cNvPr>
          <p:cNvPicPr>
            <a:picLocks noChangeAspect="1"/>
          </p:cNvPicPr>
          <p:nvPr/>
        </p:nvPicPr>
        <p:blipFill>
          <a:blip r:embed="rId3"/>
          <a:srcRect l="6210" r="8489"/>
          <a:stretch>
            <a:fillRect/>
          </a:stretch>
        </p:blipFill>
        <p:spPr>
          <a:xfrm>
            <a:off x="5199956" y="1450863"/>
            <a:ext cx="3944044" cy="3088505"/>
          </a:xfrm>
          <a:prstGeom prst="rect">
            <a:avLst/>
          </a:prstGeom>
        </p:spPr>
      </p:pic>
      <p:pic>
        <p:nvPicPr>
          <p:cNvPr id="23" name="Imagen 22" descr="Logotipo&#10;&#10;El contenido generado por IA puede ser incorrecto.">
            <a:extLst>
              <a:ext uri="{FF2B5EF4-FFF2-40B4-BE49-F238E27FC236}">
                <a16:creationId xmlns:a16="http://schemas.microsoft.com/office/drawing/2014/main" id="{1A662C49-9584-C313-5330-F2075DD5250D}"/>
              </a:ext>
            </a:extLst>
          </p:cNvPr>
          <p:cNvPicPr>
            <a:picLocks noChangeAspect="1"/>
          </p:cNvPicPr>
          <p:nvPr/>
        </p:nvPicPr>
        <p:blipFill>
          <a:blip r:embed="rId4"/>
          <a:stretch>
            <a:fillRect/>
          </a:stretch>
        </p:blipFill>
        <p:spPr>
          <a:xfrm>
            <a:off x="7747462" y="279315"/>
            <a:ext cx="1123859" cy="292123"/>
          </a:xfrm>
          <a:prstGeom prst="rect">
            <a:avLst/>
          </a:prstGeom>
        </p:spPr>
      </p:pic>
    </p:spTree>
    <p:extLst>
      <p:ext uri="{BB962C8B-B14F-4D97-AF65-F5344CB8AC3E}">
        <p14:creationId xmlns:p14="http://schemas.microsoft.com/office/powerpoint/2010/main" val="2959964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E642F784-36FC-34DD-0EED-CBF75A5B6D92}"/>
            </a:ext>
          </a:extLst>
        </p:cNvPr>
        <p:cNvGrpSpPr/>
        <p:nvPr/>
      </p:nvGrpSpPr>
      <p:grpSpPr>
        <a:xfrm>
          <a:off x="0" y="0"/>
          <a:ext cx="0" cy="0"/>
          <a:chOff x="0" y="0"/>
          <a:chExt cx="0" cy="0"/>
        </a:xfrm>
      </p:grpSpPr>
      <p:sp>
        <p:nvSpPr>
          <p:cNvPr id="2" name="Rectángulo 1">
            <a:extLst>
              <a:ext uri="{FF2B5EF4-FFF2-40B4-BE49-F238E27FC236}">
                <a16:creationId xmlns:a16="http://schemas.microsoft.com/office/drawing/2014/main" id="{3B05891A-A416-7D5F-B2D1-4AE68E99D11D}"/>
              </a:ext>
            </a:extLst>
          </p:cNvPr>
          <p:cNvSpPr/>
          <p:nvPr/>
        </p:nvSpPr>
        <p:spPr>
          <a:xfrm>
            <a:off x="-1" y="637674"/>
            <a:ext cx="6311705" cy="312901"/>
          </a:xfrm>
          <a:prstGeom prst="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3" name="Google Shape;14;p1">
            <a:extLst>
              <a:ext uri="{FF2B5EF4-FFF2-40B4-BE49-F238E27FC236}">
                <a16:creationId xmlns:a16="http://schemas.microsoft.com/office/drawing/2014/main" id="{20DF4752-8BCE-3A9B-2DC6-930891DC6287}"/>
              </a:ext>
            </a:extLst>
          </p:cNvPr>
          <p:cNvSpPr/>
          <p:nvPr/>
        </p:nvSpPr>
        <p:spPr>
          <a:xfrm>
            <a:off x="635593" y="356656"/>
            <a:ext cx="6510795" cy="584775"/>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2925"/>
              <a:buFont typeface="Noto Sans"/>
              <a:buNone/>
            </a:pPr>
            <a:r>
              <a:rPr lang="es-ES_tradnl" sz="3800" b="1" dirty="0">
                <a:solidFill>
                  <a:schemeClr val="accent3"/>
                </a:solidFill>
                <a:latin typeface="Montserrat Black" pitchFamily="2" charset="77"/>
                <a:ea typeface="ADLaM Display" panose="02010000000000000000" pitchFamily="2" charset="77"/>
                <a:cs typeface="ADLaM Display" panose="02010000000000000000" pitchFamily="2" charset="77"/>
                <a:sym typeface="Noto Sans"/>
              </a:rPr>
              <a:t>Detección de emociones</a:t>
            </a:r>
            <a:endParaRPr lang="es-ES_tradnl" sz="3800" b="1" u="none" strike="noStrike" cap="none" dirty="0">
              <a:solidFill>
                <a:schemeClr val="accent3"/>
              </a:solidFill>
              <a:latin typeface="Montserrat Black" pitchFamily="2" charset="77"/>
              <a:ea typeface="ADLaM Display" panose="02010000000000000000" pitchFamily="2" charset="77"/>
              <a:cs typeface="ADLaM Display" panose="02010000000000000000" pitchFamily="2" charset="77"/>
              <a:sym typeface="Calibri"/>
            </a:endParaRPr>
          </a:p>
        </p:txBody>
      </p:sp>
      <p:sp>
        <p:nvSpPr>
          <p:cNvPr id="4" name="CuadroTexto 3">
            <a:extLst>
              <a:ext uri="{FF2B5EF4-FFF2-40B4-BE49-F238E27FC236}">
                <a16:creationId xmlns:a16="http://schemas.microsoft.com/office/drawing/2014/main" id="{0C0CB7A1-3937-E344-EEDB-63D8AF626FB8}"/>
              </a:ext>
            </a:extLst>
          </p:cNvPr>
          <p:cNvSpPr txBox="1"/>
          <p:nvPr/>
        </p:nvSpPr>
        <p:spPr>
          <a:xfrm>
            <a:off x="7323875" y="4696652"/>
            <a:ext cx="1547446" cy="253916"/>
          </a:xfrm>
          <a:prstGeom prst="rect">
            <a:avLst/>
          </a:prstGeom>
          <a:noFill/>
        </p:spPr>
        <p:txBody>
          <a:bodyPr wrap="square" rtlCol="0">
            <a:spAutoFit/>
          </a:bodyPr>
          <a:lstStyle/>
          <a:p>
            <a:pPr algn="r"/>
            <a:r>
              <a:rPr lang="es-ES_tradnl" sz="1050" b="1" noProof="0" dirty="0">
                <a:solidFill>
                  <a:schemeClr val="accent2"/>
                </a:solidFill>
                <a:latin typeface="Montserrat SemiBold" pitchFamily="2" charset="77"/>
              </a:rPr>
              <a:t>8</a:t>
            </a:r>
            <a:endParaRPr lang="es-ES_tradnl" b="1" noProof="0" dirty="0">
              <a:solidFill>
                <a:schemeClr val="accent2"/>
              </a:solidFill>
              <a:latin typeface="Montserrat SemiBold" pitchFamily="2" charset="77"/>
            </a:endParaRPr>
          </a:p>
        </p:txBody>
      </p:sp>
      <p:pic>
        <p:nvPicPr>
          <p:cNvPr id="5" name="Imagen 4" descr="Logotipo&#10;&#10;El contenido generado por IA puede ser incorrecto.">
            <a:extLst>
              <a:ext uri="{FF2B5EF4-FFF2-40B4-BE49-F238E27FC236}">
                <a16:creationId xmlns:a16="http://schemas.microsoft.com/office/drawing/2014/main" id="{47C3EE3C-406E-950B-48D6-C28F1B8CC957}"/>
              </a:ext>
            </a:extLst>
          </p:cNvPr>
          <p:cNvPicPr>
            <a:picLocks noChangeAspect="1"/>
          </p:cNvPicPr>
          <p:nvPr/>
        </p:nvPicPr>
        <p:blipFill>
          <a:blip r:embed="rId4"/>
          <a:stretch>
            <a:fillRect/>
          </a:stretch>
        </p:blipFill>
        <p:spPr>
          <a:xfrm>
            <a:off x="7747462" y="279315"/>
            <a:ext cx="1123859" cy="292123"/>
          </a:xfrm>
          <a:prstGeom prst="rect">
            <a:avLst/>
          </a:prstGeom>
        </p:spPr>
      </p:pic>
      <p:sp>
        <p:nvSpPr>
          <p:cNvPr id="6" name="Google Shape;17;p1">
            <a:extLst>
              <a:ext uri="{FF2B5EF4-FFF2-40B4-BE49-F238E27FC236}">
                <a16:creationId xmlns:a16="http://schemas.microsoft.com/office/drawing/2014/main" id="{7CD10F8B-D897-34A1-F6A0-20A80FA35B72}"/>
              </a:ext>
            </a:extLst>
          </p:cNvPr>
          <p:cNvSpPr/>
          <p:nvPr/>
        </p:nvSpPr>
        <p:spPr>
          <a:xfrm>
            <a:off x="635593" y="1165944"/>
            <a:ext cx="4536627" cy="692497"/>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u="none" strike="noStrike" cap="none" noProof="0" dirty="0">
                <a:solidFill>
                  <a:schemeClr val="tx1"/>
                </a:solidFill>
                <a:latin typeface="Montserrat ExtraBold" pitchFamily="2" charset="77"/>
                <a:ea typeface="Noto Sans"/>
                <a:cs typeface="Noto Sans"/>
                <a:sym typeface="Noto Sans"/>
              </a:rPr>
              <a:t>OBJETIVO</a:t>
            </a:r>
          </a:p>
          <a:p>
            <a:pPr marL="0" marR="0" lvl="0" indent="0" rtl="0">
              <a:spcBef>
                <a:spcPts val="0"/>
              </a:spcBef>
              <a:spcAft>
                <a:spcPts val="0"/>
              </a:spcAft>
              <a:buClr>
                <a:srgbClr val="FFFFFF"/>
              </a:buClr>
              <a:buSzPts val="1238"/>
              <a:buFont typeface="Noto Sans"/>
              <a:buNone/>
            </a:pPr>
            <a:r>
              <a:rPr lang="es-ES_tradnl" sz="1100" dirty="0">
                <a:solidFill>
                  <a:schemeClr val="tx1"/>
                </a:solidFill>
                <a:latin typeface="Montserrat Light" pitchFamily="2" charset="77"/>
                <a:ea typeface="Noto Sans"/>
                <a:cs typeface="Noto Sans"/>
                <a:sym typeface="Noto Sans"/>
              </a:rPr>
              <a:t>Desarrollar un sistema que clasifique 7 emociones a partir de imágenes faciales 48×48 en escala de grises, usando el </a:t>
            </a:r>
            <a:r>
              <a:rPr lang="es-ES_tradnl" sz="1100" dirty="0" err="1">
                <a:solidFill>
                  <a:schemeClr val="tx1"/>
                </a:solidFill>
                <a:latin typeface="Montserrat Light" pitchFamily="2" charset="77"/>
                <a:ea typeface="Noto Sans"/>
                <a:cs typeface="Noto Sans"/>
                <a:sym typeface="Noto Sans"/>
              </a:rPr>
              <a:t>dataset</a:t>
            </a:r>
            <a:r>
              <a:rPr lang="es-ES_tradnl" sz="1100" dirty="0">
                <a:solidFill>
                  <a:schemeClr val="tx1"/>
                </a:solidFill>
                <a:latin typeface="Montserrat Light" pitchFamily="2" charset="77"/>
                <a:ea typeface="Noto Sans"/>
                <a:cs typeface="Noto Sans"/>
                <a:sym typeface="Noto Sans"/>
              </a:rPr>
              <a:t> de </a:t>
            </a:r>
            <a:r>
              <a:rPr lang="es-ES_tradnl" sz="1100" dirty="0" err="1">
                <a:solidFill>
                  <a:schemeClr val="tx1"/>
                </a:solidFill>
                <a:latin typeface="Montserrat Light" pitchFamily="2" charset="77"/>
                <a:ea typeface="Noto Sans"/>
                <a:cs typeface="Noto Sans"/>
                <a:sym typeface="Noto Sans"/>
              </a:rPr>
              <a:t>Pontia</a:t>
            </a:r>
            <a:r>
              <a:rPr lang="es-ES_tradnl" sz="1100" dirty="0">
                <a:solidFill>
                  <a:schemeClr val="tx1"/>
                </a:solidFill>
                <a:latin typeface="Montserrat Light" pitchFamily="2" charset="77"/>
                <a:ea typeface="Noto Sans"/>
                <a:cs typeface="Noto Sans"/>
                <a:sym typeface="Noto Sans"/>
              </a:rPr>
              <a:t> </a:t>
            </a:r>
            <a:r>
              <a:rPr lang="es-ES_tradnl" sz="1100" dirty="0" err="1">
                <a:solidFill>
                  <a:schemeClr val="tx1"/>
                </a:solidFill>
                <a:latin typeface="Montserrat Light" pitchFamily="2" charset="77"/>
                <a:ea typeface="Noto Sans"/>
                <a:cs typeface="Noto Sans"/>
                <a:sym typeface="Noto Sans"/>
              </a:rPr>
              <a:t>World</a:t>
            </a:r>
            <a:r>
              <a:rPr lang="es-ES_tradnl" sz="1100" dirty="0">
                <a:solidFill>
                  <a:schemeClr val="tx1"/>
                </a:solidFill>
                <a:latin typeface="Montserrat Light" pitchFamily="2" charset="77"/>
                <a:ea typeface="Noto Sans"/>
                <a:cs typeface="Noto Sans"/>
                <a:sym typeface="Noto Sans"/>
              </a:rPr>
              <a:t>.</a:t>
            </a:r>
            <a:endParaRPr lang="es-ES_tradnl" sz="1100" dirty="0">
              <a:solidFill>
                <a:schemeClr val="tx1"/>
              </a:solidFill>
              <a:latin typeface="Montserrat Light" pitchFamily="2" charset="77"/>
              <a:ea typeface="Noto Sans"/>
              <a:cs typeface="Noto Sans"/>
              <a:sym typeface="Calibri"/>
            </a:endParaRPr>
          </a:p>
        </p:txBody>
      </p:sp>
      <p:sp>
        <p:nvSpPr>
          <p:cNvPr id="28" name="Rectángulo redondeado 27">
            <a:extLst>
              <a:ext uri="{FF2B5EF4-FFF2-40B4-BE49-F238E27FC236}">
                <a16:creationId xmlns:a16="http://schemas.microsoft.com/office/drawing/2014/main" id="{AC03FCE6-C3D6-DD42-FA83-D4469592CA64}"/>
              </a:ext>
            </a:extLst>
          </p:cNvPr>
          <p:cNvSpPr/>
          <p:nvPr/>
        </p:nvSpPr>
        <p:spPr>
          <a:xfrm>
            <a:off x="635594" y="1936037"/>
            <a:ext cx="625810" cy="236513"/>
          </a:xfrm>
          <a:prstGeom prst="round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700" dirty="0">
                <a:latin typeface="Montserrat Medium" pitchFamily="2" charset="77"/>
              </a:rPr>
              <a:t>ANGRY</a:t>
            </a:r>
          </a:p>
        </p:txBody>
      </p:sp>
      <p:sp>
        <p:nvSpPr>
          <p:cNvPr id="29" name="Rectángulo redondeado 28">
            <a:extLst>
              <a:ext uri="{FF2B5EF4-FFF2-40B4-BE49-F238E27FC236}">
                <a16:creationId xmlns:a16="http://schemas.microsoft.com/office/drawing/2014/main" id="{03007636-A11A-4288-39F3-BD290A79DBC7}"/>
              </a:ext>
            </a:extLst>
          </p:cNvPr>
          <p:cNvSpPr/>
          <p:nvPr/>
        </p:nvSpPr>
        <p:spPr>
          <a:xfrm>
            <a:off x="1391433" y="1936036"/>
            <a:ext cx="625810" cy="236513"/>
          </a:xfrm>
          <a:prstGeom prst="round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700" dirty="0">
                <a:latin typeface="Montserrat Medium" pitchFamily="2" charset="77"/>
              </a:rPr>
              <a:t>DISGUST</a:t>
            </a:r>
          </a:p>
        </p:txBody>
      </p:sp>
      <p:sp>
        <p:nvSpPr>
          <p:cNvPr id="30" name="Rectángulo redondeado 29">
            <a:extLst>
              <a:ext uri="{FF2B5EF4-FFF2-40B4-BE49-F238E27FC236}">
                <a16:creationId xmlns:a16="http://schemas.microsoft.com/office/drawing/2014/main" id="{12F2516C-8803-F85D-FB21-E828AC7B1093}"/>
              </a:ext>
            </a:extLst>
          </p:cNvPr>
          <p:cNvSpPr/>
          <p:nvPr/>
        </p:nvSpPr>
        <p:spPr>
          <a:xfrm>
            <a:off x="2147272" y="1936036"/>
            <a:ext cx="625810" cy="236513"/>
          </a:xfrm>
          <a:prstGeom prst="round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700" dirty="0">
                <a:latin typeface="Montserrat Medium" pitchFamily="2" charset="77"/>
              </a:rPr>
              <a:t>FEAR</a:t>
            </a:r>
          </a:p>
        </p:txBody>
      </p:sp>
      <p:sp>
        <p:nvSpPr>
          <p:cNvPr id="31" name="Rectángulo redondeado 30">
            <a:extLst>
              <a:ext uri="{FF2B5EF4-FFF2-40B4-BE49-F238E27FC236}">
                <a16:creationId xmlns:a16="http://schemas.microsoft.com/office/drawing/2014/main" id="{47379B12-F176-C9E1-4544-89641CAD962C}"/>
              </a:ext>
            </a:extLst>
          </p:cNvPr>
          <p:cNvSpPr/>
          <p:nvPr/>
        </p:nvSpPr>
        <p:spPr>
          <a:xfrm>
            <a:off x="2903111" y="1936035"/>
            <a:ext cx="625810" cy="236513"/>
          </a:xfrm>
          <a:prstGeom prst="round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700" dirty="0">
                <a:latin typeface="Montserrat Medium" pitchFamily="2" charset="77"/>
              </a:rPr>
              <a:t>HAPPY</a:t>
            </a:r>
          </a:p>
        </p:txBody>
      </p:sp>
      <p:sp>
        <p:nvSpPr>
          <p:cNvPr id="32" name="Rectángulo redondeado 31">
            <a:extLst>
              <a:ext uri="{FF2B5EF4-FFF2-40B4-BE49-F238E27FC236}">
                <a16:creationId xmlns:a16="http://schemas.microsoft.com/office/drawing/2014/main" id="{7F21414C-1072-F789-6B83-D55BA4954724}"/>
              </a:ext>
            </a:extLst>
          </p:cNvPr>
          <p:cNvSpPr/>
          <p:nvPr/>
        </p:nvSpPr>
        <p:spPr>
          <a:xfrm>
            <a:off x="3658950" y="1936034"/>
            <a:ext cx="673726" cy="236513"/>
          </a:xfrm>
          <a:prstGeom prst="round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700" dirty="0">
                <a:latin typeface="Montserrat Medium" pitchFamily="2" charset="77"/>
              </a:rPr>
              <a:t>NEUTRAL</a:t>
            </a:r>
          </a:p>
        </p:txBody>
      </p:sp>
      <p:sp>
        <p:nvSpPr>
          <p:cNvPr id="33" name="Rectángulo redondeado 32">
            <a:extLst>
              <a:ext uri="{FF2B5EF4-FFF2-40B4-BE49-F238E27FC236}">
                <a16:creationId xmlns:a16="http://schemas.microsoft.com/office/drawing/2014/main" id="{154EFAA2-07E1-8D9A-F1D2-FA8FD55AD8F6}"/>
              </a:ext>
            </a:extLst>
          </p:cNvPr>
          <p:cNvSpPr/>
          <p:nvPr/>
        </p:nvSpPr>
        <p:spPr>
          <a:xfrm>
            <a:off x="4462706" y="1936034"/>
            <a:ext cx="709514" cy="236513"/>
          </a:xfrm>
          <a:prstGeom prst="round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700" dirty="0">
                <a:latin typeface="Montserrat Medium" pitchFamily="2" charset="77"/>
              </a:rPr>
              <a:t>SURPRISE</a:t>
            </a:r>
          </a:p>
        </p:txBody>
      </p:sp>
      <p:sp>
        <p:nvSpPr>
          <p:cNvPr id="34" name="Google Shape;17;p1">
            <a:extLst>
              <a:ext uri="{FF2B5EF4-FFF2-40B4-BE49-F238E27FC236}">
                <a16:creationId xmlns:a16="http://schemas.microsoft.com/office/drawing/2014/main" id="{68425D1C-E110-7273-1C68-07B4A1D1BA53}"/>
              </a:ext>
            </a:extLst>
          </p:cNvPr>
          <p:cNvSpPr/>
          <p:nvPr/>
        </p:nvSpPr>
        <p:spPr>
          <a:xfrm>
            <a:off x="635594" y="2335944"/>
            <a:ext cx="4536628" cy="861774"/>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dirty="0">
                <a:solidFill>
                  <a:schemeClr val="tx1"/>
                </a:solidFill>
                <a:latin typeface="Montserrat ExtraBold" pitchFamily="2" charset="77"/>
                <a:ea typeface="Noto Sans"/>
                <a:cs typeface="Noto Sans"/>
                <a:sym typeface="Noto Sans"/>
              </a:rPr>
              <a:t>PREPARACIÓN DE DATOS</a:t>
            </a:r>
            <a:endParaRPr lang="es-ES_tradnl" sz="1050" b="1" u="none" strike="noStrike" cap="none" noProof="0" dirty="0">
              <a:solidFill>
                <a:schemeClr val="accent3"/>
              </a:solidFill>
              <a:latin typeface="Montserrat ExtraBold" pitchFamily="2" charset="77"/>
              <a:ea typeface="Noto Sans"/>
              <a:cs typeface="Noto Sans"/>
              <a:sym typeface="Noto Sans"/>
            </a:endParaRPr>
          </a:p>
          <a:p>
            <a:pPr marL="171450" lvl="0" indent="-171450">
              <a:buClr>
                <a:srgbClr val="34495E"/>
              </a:buClr>
              <a:buSzPts val="837"/>
              <a:buFont typeface="Wingdings" pitchFamily="2" charset="2"/>
              <a:buChar char="ü"/>
            </a:pPr>
            <a:r>
              <a:rPr lang="es-ES_tradnl" sz="1100" dirty="0">
                <a:solidFill>
                  <a:schemeClr val="tx1"/>
                </a:solidFill>
                <a:latin typeface="Montserrat Light" pitchFamily="2" charset="77"/>
                <a:ea typeface="Noto Sans"/>
                <a:cs typeface="Noto Sans"/>
                <a:sym typeface="Noto Sans"/>
              </a:rPr>
              <a:t>División: Train ≈ 22.968, Val ≈ 5.741, Test ≈ 7.178 imágenes.</a:t>
            </a:r>
          </a:p>
          <a:p>
            <a:pPr marL="171450" indent="-171450">
              <a:buClr>
                <a:srgbClr val="34495E"/>
              </a:buClr>
              <a:buSzPts val="837"/>
              <a:buFont typeface="Wingdings" pitchFamily="2" charset="2"/>
              <a:buChar char="ü"/>
            </a:pPr>
            <a:r>
              <a:rPr lang="es-ES_tradnl" sz="1100" dirty="0">
                <a:solidFill>
                  <a:schemeClr val="tx1"/>
                </a:solidFill>
                <a:latin typeface="Montserrat Light" pitchFamily="2" charset="77"/>
                <a:ea typeface="Noto Sans"/>
                <a:cs typeface="Noto Sans"/>
                <a:sym typeface="Noto Sans"/>
              </a:rPr>
              <a:t>Aumentación moderada (rotación, traslación, </a:t>
            </a:r>
            <a:r>
              <a:rPr lang="es-ES_tradnl" sz="1100" dirty="0" err="1">
                <a:solidFill>
                  <a:schemeClr val="tx1"/>
                </a:solidFill>
                <a:latin typeface="Montserrat Light" pitchFamily="2" charset="77"/>
                <a:ea typeface="Noto Sans"/>
                <a:cs typeface="Noto Sans"/>
                <a:sym typeface="Noto Sans"/>
              </a:rPr>
              <a:t>flip</a:t>
            </a:r>
            <a:r>
              <a:rPr lang="es-ES_tradnl" sz="1100" dirty="0">
                <a:solidFill>
                  <a:schemeClr val="tx1"/>
                </a:solidFill>
                <a:latin typeface="Montserrat Light" pitchFamily="2" charset="77"/>
                <a:ea typeface="Noto Sans"/>
                <a:cs typeface="Noto Sans"/>
                <a:sym typeface="Noto Sans"/>
              </a:rPr>
              <a:t>, zoom).</a:t>
            </a:r>
            <a:endParaRPr lang="es-ES_tradnl" sz="1100" dirty="0">
              <a:solidFill>
                <a:schemeClr val="tx1"/>
              </a:solidFill>
              <a:latin typeface="Montserrat Light" pitchFamily="2" charset="77"/>
              <a:ea typeface="Noto Sans"/>
              <a:cs typeface="Noto Sans"/>
              <a:sym typeface="Calibri"/>
            </a:endParaRPr>
          </a:p>
          <a:p>
            <a:pPr marL="171450" indent="-171450">
              <a:buClr>
                <a:srgbClr val="34495E"/>
              </a:buClr>
              <a:buSzPts val="837"/>
              <a:buFont typeface="Wingdings" pitchFamily="2" charset="2"/>
              <a:buChar char="ü"/>
            </a:pPr>
            <a:r>
              <a:rPr lang="es-ES_tradnl" sz="1100" dirty="0">
                <a:solidFill>
                  <a:schemeClr val="tx1"/>
                </a:solidFill>
                <a:latin typeface="Montserrat Light" pitchFamily="2" charset="77"/>
                <a:ea typeface="Noto Sans"/>
                <a:cs typeface="Noto Sans"/>
                <a:sym typeface="Noto Sans"/>
              </a:rPr>
              <a:t>Normalización: </a:t>
            </a:r>
            <a:r>
              <a:rPr lang="es-ES_tradnl" sz="1100" dirty="0" err="1">
                <a:solidFill>
                  <a:schemeClr val="tx1"/>
                </a:solidFill>
                <a:latin typeface="Montserrat Light" pitchFamily="2" charset="77"/>
                <a:ea typeface="Noto Sans"/>
                <a:cs typeface="Noto Sans"/>
                <a:sym typeface="Noto Sans"/>
              </a:rPr>
              <a:t>Rescalado</a:t>
            </a:r>
            <a:r>
              <a:rPr lang="es-ES_tradnl" sz="1100" dirty="0">
                <a:solidFill>
                  <a:schemeClr val="tx1"/>
                </a:solidFill>
                <a:latin typeface="Montserrat Light" pitchFamily="2" charset="77"/>
                <a:ea typeface="Noto Sans"/>
                <a:cs typeface="Noto Sans"/>
                <a:sym typeface="Noto Sans"/>
              </a:rPr>
              <a:t> a [0,1].</a:t>
            </a:r>
            <a:endParaRPr lang="es-ES_tradnl" sz="1100" dirty="0">
              <a:solidFill>
                <a:schemeClr val="tx1"/>
              </a:solidFill>
              <a:latin typeface="Montserrat Light" pitchFamily="2" charset="77"/>
              <a:ea typeface="Noto Sans"/>
              <a:cs typeface="Noto Sans"/>
              <a:sym typeface="Calibri"/>
            </a:endParaRPr>
          </a:p>
          <a:p>
            <a:pPr marL="171450" indent="-171450">
              <a:buClr>
                <a:srgbClr val="34495E"/>
              </a:buClr>
              <a:buSzPts val="837"/>
              <a:buFont typeface="Wingdings" pitchFamily="2" charset="2"/>
              <a:buChar char="ü"/>
            </a:pPr>
            <a:r>
              <a:rPr lang="es-ES_tradnl" sz="1100" dirty="0" err="1">
                <a:solidFill>
                  <a:schemeClr val="tx1"/>
                </a:solidFill>
                <a:latin typeface="Montserrat Light" pitchFamily="2" charset="77"/>
                <a:ea typeface="Noto Sans"/>
                <a:cs typeface="Noto Sans"/>
                <a:sym typeface="Noto Sans"/>
              </a:rPr>
              <a:t>Class</a:t>
            </a:r>
            <a:r>
              <a:rPr lang="es-ES_tradnl" sz="1100" dirty="0">
                <a:solidFill>
                  <a:schemeClr val="tx1"/>
                </a:solidFill>
                <a:latin typeface="Montserrat Light" pitchFamily="2" charset="77"/>
                <a:ea typeface="Noto Sans"/>
                <a:cs typeface="Noto Sans"/>
                <a:sym typeface="Noto Sans"/>
              </a:rPr>
              <a:t> </a:t>
            </a:r>
            <a:r>
              <a:rPr lang="es-ES_tradnl" sz="1100" dirty="0" err="1">
                <a:solidFill>
                  <a:schemeClr val="tx1"/>
                </a:solidFill>
                <a:latin typeface="Montserrat Light" pitchFamily="2" charset="77"/>
                <a:ea typeface="Noto Sans"/>
                <a:cs typeface="Noto Sans"/>
                <a:sym typeface="Noto Sans"/>
              </a:rPr>
              <a:t>weights</a:t>
            </a:r>
            <a:r>
              <a:rPr lang="es-ES_tradnl" sz="1100" dirty="0">
                <a:solidFill>
                  <a:schemeClr val="tx1"/>
                </a:solidFill>
                <a:latin typeface="Montserrat Light" pitchFamily="2" charset="77"/>
                <a:ea typeface="Noto Sans"/>
                <a:cs typeface="Noto Sans"/>
                <a:sym typeface="Noto Sans"/>
              </a:rPr>
              <a:t> para equilibrar clases desbalanceadas.</a:t>
            </a:r>
            <a:endParaRPr lang="es-ES_tradnl" sz="1100" dirty="0">
              <a:solidFill>
                <a:schemeClr val="tx1"/>
              </a:solidFill>
              <a:latin typeface="Montserrat Light" pitchFamily="2" charset="77"/>
              <a:ea typeface="Noto Sans"/>
              <a:cs typeface="Noto Sans"/>
              <a:sym typeface="Calibri"/>
            </a:endParaRPr>
          </a:p>
        </p:txBody>
      </p:sp>
      <p:sp>
        <p:nvSpPr>
          <p:cNvPr id="35" name="Google Shape;17;p1">
            <a:extLst>
              <a:ext uri="{FF2B5EF4-FFF2-40B4-BE49-F238E27FC236}">
                <a16:creationId xmlns:a16="http://schemas.microsoft.com/office/drawing/2014/main" id="{D5960667-3908-3CC0-C17D-059A0699DA6F}"/>
              </a:ext>
            </a:extLst>
          </p:cNvPr>
          <p:cNvSpPr/>
          <p:nvPr/>
        </p:nvSpPr>
        <p:spPr>
          <a:xfrm>
            <a:off x="937846" y="3653613"/>
            <a:ext cx="4482905" cy="1184940"/>
          </a:xfrm>
          <a:prstGeom prst="rect">
            <a:avLst/>
          </a:prstGeom>
          <a:noFill/>
          <a:ln>
            <a:noFill/>
          </a:ln>
        </p:spPr>
        <p:txBody>
          <a:bodyPr spcFirstLastPara="1" wrap="square" lIns="0" tIns="0" rIns="0" bIns="0" anchor="ctr" anchorCtr="0">
            <a:spAutoFit/>
          </a:bodyPr>
          <a:lstStyle/>
          <a:p>
            <a:pPr lvl="1">
              <a:buClr>
                <a:srgbClr val="34495E"/>
              </a:buClr>
              <a:buSzPts val="837"/>
            </a:pPr>
            <a:r>
              <a:rPr lang="es-ES_tradnl" sz="1100" b="1" dirty="0">
                <a:solidFill>
                  <a:schemeClr val="accent3"/>
                </a:solidFill>
                <a:latin typeface="Montserrat ExtraBold" pitchFamily="2" charset="77"/>
                <a:ea typeface="Noto Sans"/>
                <a:cs typeface="Noto Sans"/>
                <a:sym typeface="Noto Sans"/>
              </a:rPr>
              <a:t>KPI principal — Macro-F1</a:t>
            </a:r>
            <a:endParaRPr lang="es-ES_tradnl" sz="1100" b="1" dirty="0">
              <a:solidFill>
                <a:schemeClr val="accent3"/>
              </a:solidFill>
              <a:latin typeface="Montserrat ExtraBold" pitchFamily="2" charset="77"/>
              <a:ea typeface="Noto Sans"/>
              <a:cs typeface="Noto Sans"/>
              <a:sym typeface="Calibri"/>
            </a:endParaRPr>
          </a:p>
          <a:p>
            <a:pPr lvl="1">
              <a:buClr>
                <a:srgbClr val="34495E"/>
              </a:buClr>
              <a:buSzPts val="837"/>
            </a:pPr>
            <a:r>
              <a:rPr lang="es-ES_tradnl" sz="1100" dirty="0">
                <a:solidFill>
                  <a:schemeClr val="tx1"/>
                </a:solidFill>
                <a:latin typeface="Montserrat Light" pitchFamily="2" charset="77"/>
                <a:ea typeface="Noto Sans"/>
                <a:cs typeface="Noto Sans"/>
                <a:sym typeface="Noto Sans"/>
              </a:rPr>
              <a:t>Promedia el F1 por clase dando el mismo peso a cada emoción, crítico cuando hay desbalance de clases.</a:t>
            </a:r>
            <a:endParaRPr lang="es-ES_tradnl" sz="1100" dirty="0">
              <a:solidFill>
                <a:schemeClr val="tx1"/>
              </a:solidFill>
              <a:latin typeface="Montserrat Light" pitchFamily="2" charset="77"/>
              <a:ea typeface="Noto Sans"/>
              <a:cs typeface="Noto Sans"/>
              <a:sym typeface="Calibri"/>
            </a:endParaRPr>
          </a:p>
          <a:p>
            <a:pPr lvl="1">
              <a:buClr>
                <a:srgbClr val="34495E"/>
              </a:buClr>
              <a:buSzPts val="837"/>
            </a:pPr>
            <a:endParaRPr lang="es-ES_tradnl" sz="1100" dirty="0">
              <a:solidFill>
                <a:schemeClr val="tx1"/>
              </a:solidFill>
              <a:latin typeface="Montserrat Light" pitchFamily="2" charset="77"/>
              <a:ea typeface="Noto Sans"/>
              <a:cs typeface="Noto Sans"/>
              <a:sym typeface="Noto Sans"/>
            </a:endParaRPr>
          </a:p>
          <a:p>
            <a:pPr lvl="1">
              <a:buClr>
                <a:srgbClr val="34495E"/>
              </a:buClr>
              <a:buSzPts val="837"/>
            </a:pPr>
            <a:r>
              <a:rPr lang="es-ES_tradnl" sz="1100" b="1" dirty="0">
                <a:solidFill>
                  <a:schemeClr val="accent3"/>
                </a:solidFill>
                <a:latin typeface="Montserrat ExtraBold" pitchFamily="2" charset="77"/>
                <a:ea typeface="Noto Sans"/>
                <a:cs typeface="Noto Sans"/>
                <a:sym typeface="Noto Sans"/>
              </a:rPr>
              <a:t>KPI de referencia — </a:t>
            </a:r>
            <a:r>
              <a:rPr lang="es-ES_tradnl" sz="1100" b="1" dirty="0" err="1">
                <a:solidFill>
                  <a:schemeClr val="accent3"/>
                </a:solidFill>
                <a:latin typeface="Montserrat ExtraBold" pitchFamily="2" charset="77"/>
                <a:ea typeface="Noto Sans"/>
                <a:cs typeface="Noto Sans"/>
                <a:sym typeface="Noto Sans"/>
              </a:rPr>
              <a:t>Accuracy</a:t>
            </a:r>
            <a:endParaRPr lang="es-ES_tradnl" sz="1100" b="1" dirty="0">
              <a:solidFill>
                <a:schemeClr val="accent3"/>
              </a:solidFill>
              <a:latin typeface="Montserrat ExtraBold" pitchFamily="2" charset="77"/>
              <a:ea typeface="Noto Sans"/>
              <a:cs typeface="Noto Sans"/>
              <a:sym typeface="Noto Sans"/>
            </a:endParaRPr>
          </a:p>
          <a:p>
            <a:pPr lvl="1">
              <a:buClr>
                <a:srgbClr val="34495E"/>
              </a:buClr>
              <a:buSzPts val="837"/>
            </a:pPr>
            <a:r>
              <a:rPr lang="es-ES_tradnl" sz="1100" dirty="0">
                <a:solidFill>
                  <a:schemeClr val="tx1"/>
                </a:solidFill>
                <a:latin typeface="Montserrat Light" pitchFamily="2" charset="77"/>
                <a:ea typeface="Noto Sans"/>
                <a:cs typeface="Noto Sans"/>
                <a:sym typeface="Noto Sans"/>
              </a:rPr>
              <a:t>Sencilla de entender (aciertos/total), útil para una visión global pero puede enmascarar problemas en clases minoritarias.</a:t>
            </a:r>
            <a:endParaRPr lang="es-ES_tradnl" sz="1100" dirty="0">
              <a:solidFill>
                <a:schemeClr val="tx1"/>
              </a:solidFill>
              <a:latin typeface="Montserrat Light" pitchFamily="2" charset="77"/>
              <a:ea typeface="Noto Sans"/>
              <a:cs typeface="Noto Sans"/>
              <a:sym typeface="Calibri"/>
            </a:endParaRPr>
          </a:p>
        </p:txBody>
      </p:sp>
      <p:pic>
        <p:nvPicPr>
          <p:cNvPr id="38" name="Google Shape;207;p9" descr="preencoded.png">
            <a:extLst>
              <a:ext uri="{FF2B5EF4-FFF2-40B4-BE49-F238E27FC236}">
                <a16:creationId xmlns:a16="http://schemas.microsoft.com/office/drawing/2014/main" id="{1A96B8BA-F66E-51E8-7ADE-6F06DCC4D47D}"/>
              </a:ext>
            </a:extLst>
          </p:cNvPr>
          <p:cNvPicPr preferRelativeResize="0"/>
          <p:nvPr/>
        </p:nvPicPr>
        <p:blipFill rotWithShape="1">
          <a:blip r:embed="rId5">
            <a:alphaModFix/>
          </a:blip>
          <a:srcRect/>
          <a:stretch/>
        </p:blipFill>
        <p:spPr>
          <a:xfrm>
            <a:off x="5746901" y="1879463"/>
            <a:ext cx="3153948" cy="1694036"/>
          </a:xfrm>
          <a:prstGeom prst="rect">
            <a:avLst/>
          </a:prstGeom>
          <a:noFill/>
          <a:ln>
            <a:noFill/>
          </a:ln>
        </p:spPr>
      </p:pic>
      <p:sp>
        <p:nvSpPr>
          <p:cNvPr id="40" name="Google Shape;17;p1">
            <a:extLst>
              <a:ext uri="{FF2B5EF4-FFF2-40B4-BE49-F238E27FC236}">
                <a16:creationId xmlns:a16="http://schemas.microsoft.com/office/drawing/2014/main" id="{59527416-85D8-44E5-8E21-7DED2FAE835D}"/>
              </a:ext>
            </a:extLst>
          </p:cNvPr>
          <p:cNvSpPr/>
          <p:nvPr/>
        </p:nvSpPr>
        <p:spPr>
          <a:xfrm>
            <a:off x="634795" y="3333332"/>
            <a:ext cx="4536629" cy="184666"/>
          </a:xfrm>
          <a:prstGeom prst="rect">
            <a:avLst/>
          </a:prstGeom>
          <a:noFill/>
          <a:ln>
            <a:noFill/>
          </a:ln>
        </p:spPr>
        <p:txBody>
          <a:bodyPr spcFirstLastPara="1" wrap="square" lIns="0" tIns="0" rIns="0" bIns="0" anchor="ctr" anchorCtr="0">
            <a:spAutoFit/>
          </a:bodyPr>
          <a:lstStyle/>
          <a:p>
            <a:pPr marL="0" marR="0" lvl="0" indent="0" rtl="0">
              <a:spcBef>
                <a:spcPts val="0"/>
              </a:spcBef>
              <a:spcAft>
                <a:spcPts val="0"/>
              </a:spcAft>
              <a:buClr>
                <a:srgbClr val="FFFFFF"/>
              </a:buClr>
              <a:buSzPts val="1238"/>
              <a:buFont typeface="Noto Sans"/>
              <a:buNone/>
            </a:pPr>
            <a:r>
              <a:rPr lang="es-ES_tradnl" sz="1200" b="1" dirty="0">
                <a:solidFill>
                  <a:schemeClr val="tx1"/>
                </a:solidFill>
                <a:latin typeface="Montserrat ExtraBold" pitchFamily="2" charset="77"/>
                <a:ea typeface="Noto Sans"/>
                <a:cs typeface="Noto Sans"/>
                <a:sym typeface="Noto Sans"/>
              </a:rPr>
              <a:t>MÉTRICAS PRINCIPALES Y CRITERIOS DE EVALUACIÓN</a:t>
            </a:r>
            <a:endParaRPr lang="es-ES_tradnl" sz="1050" b="1" u="none" strike="noStrike" cap="none" noProof="0" dirty="0">
              <a:solidFill>
                <a:schemeClr val="accent3"/>
              </a:solidFill>
              <a:latin typeface="Montserrat ExtraBold" pitchFamily="2" charset="77"/>
              <a:ea typeface="Noto Sans"/>
              <a:cs typeface="Noto Sans"/>
              <a:sym typeface="Noto Sans"/>
            </a:endParaRPr>
          </a:p>
        </p:txBody>
      </p:sp>
      <p:sp>
        <p:nvSpPr>
          <p:cNvPr id="41" name="Estrella de 5 puntas 40">
            <a:extLst>
              <a:ext uri="{FF2B5EF4-FFF2-40B4-BE49-F238E27FC236}">
                <a16:creationId xmlns:a16="http://schemas.microsoft.com/office/drawing/2014/main" id="{C337D911-9DFC-1541-2848-C57B925CD2C0}"/>
              </a:ext>
            </a:extLst>
          </p:cNvPr>
          <p:cNvSpPr/>
          <p:nvPr/>
        </p:nvSpPr>
        <p:spPr>
          <a:xfrm>
            <a:off x="686128" y="3665488"/>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2" name="Estrella de 5 puntas 41">
            <a:extLst>
              <a:ext uri="{FF2B5EF4-FFF2-40B4-BE49-F238E27FC236}">
                <a16:creationId xmlns:a16="http://schemas.microsoft.com/office/drawing/2014/main" id="{E08C6F30-D300-A121-7679-0C3884EF54B2}"/>
              </a:ext>
            </a:extLst>
          </p:cNvPr>
          <p:cNvSpPr/>
          <p:nvPr/>
        </p:nvSpPr>
        <p:spPr>
          <a:xfrm>
            <a:off x="686128" y="4340266"/>
            <a:ext cx="112014" cy="112014"/>
          </a:xfrm>
          <a:prstGeom prst="star5">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43" name="Rectángulo 42">
            <a:extLst>
              <a:ext uri="{FF2B5EF4-FFF2-40B4-BE49-F238E27FC236}">
                <a16:creationId xmlns:a16="http://schemas.microsoft.com/office/drawing/2014/main" id="{1E8E4A09-B299-EFD9-EC7A-578C2BD84DEC}"/>
              </a:ext>
            </a:extLst>
          </p:cNvPr>
          <p:cNvSpPr/>
          <p:nvPr/>
        </p:nvSpPr>
        <p:spPr>
          <a:xfrm>
            <a:off x="5560455" y="1664030"/>
            <a:ext cx="4099360" cy="2124902"/>
          </a:xfrm>
          <a:prstGeom prst="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4109223244"/>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Pontia World">
      <a:dk1>
        <a:srgbClr val="000000"/>
      </a:dk1>
      <a:lt1>
        <a:srgbClr val="FFFFFF"/>
      </a:lt1>
      <a:dk2>
        <a:srgbClr val="F2BFAD"/>
      </a:dk2>
      <a:lt2>
        <a:srgbClr val="B5C9E3"/>
      </a:lt2>
      <a:accent1>
        <a:srgbClr val="AACC96"/>
      </a:accent1>
      <a:accent2>
        <a:srgbClr val="0094C5"/>
      </a:accent2>
      <a:accent3>
        <a:srgbClr val="FF3D6D"/>
      </a:accent3>
      <a:accent4>
        <a:srgbClr val="8B52FE"/>
      </a:accent4>
      <a:accent5>
        <a:srgbClr val="EF6F3C"/>
      </a:accent5>
      <a:accent6>
        <a:srgbClr val="D3B6D3"/>
      </a:accent6>
      <a:hlink>
        <a:srgbClr val="691E3E"/>
      </a:hlink>
      <a:folHlink>
        <a:srgbClr val="2553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1572</TotalTime>
  <Words>5380</Words>
  <Application>Microsoft Macintosh PowerPoint</Application>
  <PresentationFormat>Presentación en pantalla (16:9)</PresentationFormat>
  <Paragraphs>216</Paragraphs>
  <Slides>18</Slides>
  <Notes>17</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18</vt:i4>
      </vt:variant>
    </vt:vector>
  </HeadingPairs>
  <TitlesOfParts>
    <vt:vector size="29" baseType="lpstr">
      <vt:lpstr>Noto Sans</vt:lpstr>
      <vt:lpstr>Calibri</vt:lpstr>
      <vt:lpstr>Montserrat Medium</vt:lpstr>
      <vt:lpstr>Wingdings</vt:lpstr>
      <vt:lpstr>Montserrat Light</vt:lpstr>
      <vt:lpstr>Montserrat ExtraBold</vt:lpstr>
      <vt:lpstr>Arial</vt:lpstr>
      <vt:lpstr>Montserrat Black</vt:lpstr>
      <vt:lpstr>Montserrat SemiBold</vt:lpstr>
      <vt:lpstr>Montserrat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Anamaria Turda</dc:creator>
  <cp:lastModifiedBy>Inés Benito Díaz</cp:lastModifiedBy>
  <cp:revision>1</cp:revision>
  <dcterms:created xsi:type="dcterms:W3CDTF">2025-09-11T14:51:11Z</dcterms:created>
  <dcterms:modified xsi:type="dcterms:W3CDTF">2025-10-03T11:39:53Z</dcterms:modified>
</cp:coreProperties>
</file>